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ppt/notesSlides/notesSlide358.xml" ContentType="application/vnd.openxmlformats-officedocument.presentationml.notesSlide+xml"/>
  <Override PartName="/ppt/notesSlides/notesSlide359.xml" ContentType="application/vnd.openxmlformats-officedocument.presentationml.notesSlide+xml"/>
  <Override PartName="/ppt/notesSlides/notesSlide360.xml" ContentType="application/vnd.openxmlformats-officedocument.presentationml.notesSlide+xml"/>
  <Override PartName="/ppt/notesSlides/notesSlide361.xml" ContentType="application/vnd.openxmlformats-officedocument.presentationml.notesSlide+xml"/>
  <Override PartName="/ppt/notesSlides/notesSlide362.xml" ContentType="application/vnd.openxmlformats-officedocument.presentationml.notesSlide+xml"/>
  <Override PartName="/ppt/notesSlides/notesSlide363.xml" ContentType="application/vnd.openxmlformats-officedocument.presentationml.notesSlide+xml"/>
  <Override PartName="/ppt/notesSlides/notesSlide364.xml" ContentType="application/vnd.openxmlformats-officedocument.presentationml.notesSlide+xml"/>
  <Override PartName="/ppt/notesSlides/notesSlide365.xml" ContentType="application/vnd.openxmlformats-officedocument.presentationml.notesSlide+xml"/>
  <Override PartName="/ppt/notesSlides/notesSlide366.xml" ContentType="application/vnd.openxmlformats-officedocument.presentationml.notesSlide+xml"/>
  <Override PartName="/ppt/notesSlides/notesSlide367.xml" ContentType="application/vnd.openxmlformats-officedocument.presentationml.notesSlide+xml"/>
  <Override PartName="/ppt/notesSlides/notesSlide368.xml" ContentType="application/vnd.openxmlformats-officedocument.presentationml.notesSlide+xml"/>
  <Override PartName="/ppt/notesSlides/notesSlide369.xml" ContentType="application/vnd.openxmlformats-officedocument.presentationml.notesSlide+xml"/>
  <Override PartName="/ppt/notesSlides/notesSlide370.xml" ContentType="application/vnd.openxmlformats-officedocument.presentationml.notesSlide+xml"/>
  <Override PartName="/ppt/notesSlides/notesSlide371.xml" ContentType="application/vnd.openxmlformats-officedocument.presentationml.notesSlide+xml"/>
  <Override PartName="/ppt/notesSlides/notesSlide372.xml" ContentType="application/vnd.openxmlformats-officedocument.presentationml.notesSlide+xml"/>
  <Override PartName="/ppt/notesSlides/notesSlide373.xml" ContentType="application/vnd.openxmlformats-officedocument.presentationml.notesSlide+xml"/>
  <Override PartName="/ppt/notesSlides/notesSlide374.xml" ContentType="application/vnd.openxmlformats-officedocument.presentationml.notesSlide+xml"/>
  <Override PartName="/ppt/notesSlides/notesSlide375.xml" ContentType="application/vnd.openxmlformats-officedocument.presentationml.notesSlide+xml"/>
  <Override PartName="/ppt/notesSlides/notesSlide376.xml" ContentType="application/vnd.openxmlformats-officedocument.presentationml.notesSlide+xml"/>
  <Override PartName="/ppt/notesSlides/notesSlide377.xml" ContentType="application/vnd.openxmlformats-officedocument.presentationml.notesSlide+xml"/>
  <Override PartName="/ppt/notesSlides/notesSlide378.xml" ContentType="application/vnd.openxmlformats-officedocument.presentationml.notesSlide+xml"/>
  <Override PartName="/ppt/notesSlides/notesSlide379.xml" ContentType="application/vnd.openxmlformats-officedocument.presentationml.notesSlide+xml"/>
  <Override PartName="/ppt/notesSlides/notesSlide380.xml" ContentType="application/vnd.openxmlformats-officedocument.presentationml.notesSlide+xml"/>
  <Override PartName="/ppt/notesSlides/notesSlide381.xml" ContentType="application/vnd.openxmlformats-officedocument.presentationml.notesSlide+xml"/>
  <Override PartName="/ppt/notesSlides/notesSlide382.xml" ContentType="application/vnd.openxmlformats-officedocument.presentationml.notesSlide+xml"/>
  <Override PartName="/ppt/notesSlides/notesSlide383.xml" ContentType="application/vnd.openxmlformats-officedocument.presentationml.notesSlide+xml"/>
  <Override PartName="/ppt/notesSlides/notesSlide384.xml" ContentType="application/vnd.openxmlformats-officedocument.presentationml.notesSlide+xml"/>
  <Override PartName="/ppt/notesSlides/notesSlide385.xml" ContentType="application/vnd.openxmlformats-officedocument.presentationml.notesSlide+xml"/>
  <Override PartName="/ppt/notesSlides/notesSlide386.xml" ContentType="application/vnd.openxmlformats-officedocument.presentationml.notesSlide+xml"/>
  <Override PartName="/ppt/notesSlides/notesSlide387.xml" ContentType="application/vnd.openxmlformats-officedocument.presentationml.notesSlide+xml"/>
  <Override PartName="/ppt/notesSlides/notesSlide388.xml" ContentType="application/vnd.openxmlformats-officedocument.presentationml.notesSlide+xml"/>
  <Override PartName="/ppt/notesSlides/notesSlide389.xml" ContentType="application/vnd.openxmlformats-officedocument.presentationml.notesSlide+xml"/>
  <Override PartName="/ppt/notesSlides/notesSlide390.xml" ContentType="application/vnd.openxmlformats-officedocument.presentationml.notesSlide+xml"/>
  <Override PartName="/ppt/notesSlides/notesSlide391.xml" ContentType="application/vnd.openxmlformats-officedocument.presentationml.notesSlide+xml"/>
  <Override PartName="/ppt/notesSlides/notesSlide392.xml" ContentType="application/vnd.openxmlformats-officedocument.presentationml.notesSlide+xml"/>
  <Override PartName="/ppt/notesSlides/notesSlide393.xml" ContentType="application/vnd.openxmlformats-officedocument.presentationml.notesSlide+xml"/>
  <Override PartName="/ppt/notesSlides/notesSlide394.xml" ContentType="application/vnd.openxmlformats-officedocument.presentationml.notesSlide+xml"/>
  <Override PartName="/ppt/notesSlides/notesSlide395.xml" ContentType="application/vnd.openxmlformats-officedocument.presentationml.notesSlide+xml"/>
  <Override PartName="/ppt/notesSlides/notesSlide396.xml" ContentType="application/vnd.openxmlformats-officedocument.presentationml.notesSlide+xml"/>
  <Override PartName="/ppt/notesSlides/notesSlide397.xml" ContentType="application/vnd.openxmlformats-officedocument.presentationml.notesSlide+xml"/>
  <Override PartName="/ppt/notesSlides/notesSlide398.xml" ContentType="application/vnd.openxmlformats-officedocument.presentationml.notesSlide+xml"/>
  <Override PartName="/ppt/notesSlides/notesSlide399.xml" ContentType="application/vnd.openxmlformats-officedocument.presentationml.notesSlide+xml"/>
  <Override PartName="/ppt/notesSlides/notesSlide400.xml" ContentType="application/vnd.openxmlformats-officedocument.presentationml.notesSlide+xml"/>
  <Override PartName="/ppt/notesSlides/notesSlide401.xml" ContentType="application/vnd.openxmlformats-officedocument.presentationml.notesSlide+xml"/>
  <Override PartName="/ppt/notesSlides/notesSlide402.xml" ContentType="application/vnd.openxmlformats-officedocument.presentationml.notesSlide+xml"/>
  <Override PartName="/ppt/notesSlides/notesSlide403.xml" ContentType="application/vnd.openxmlformats-officedocument.presentationml.notesSlide+xml"/>
  <Override PartName="/ppt/notesSlides/notesSlide404.xml" ContentType="application/vnd.openxmlformats-officedocument.presentationml.notesSlide+xml"/>
  <Override PartName="/ppt/notesSlides/notesSlide405.xml" ContentType="application/vnd.openxmlformats-officedocument.presentationml.notesSlide+xml"/>
  <Override PartName="/ppt/notesSlides/notesSlide406.xml" ContentType="application/vnd.openxmlformats-officedocument.presentationml.notesSlide+xml"/>
  <Override PartName="/ppt/notesSlides/notesSlide407.xml" ContentType="application/vnd.openxmlformats-officedocument.presentationml.notesSlide+xml"/>
  <Override PartName="/ppt/notesSlides/notesSlide408.xml" ContentType="application/vnd.openxmlformats-officedocument.presentationml.notesSlide+xml"/>
  <Override PartName="/ppt/notesSlides/notesSlide409.xml" ContentType="application/vnd.openxmlformats-officedocument.presentationml.notesSlide+xml"/>
  <Override PartName="/ppt/notesSlides/notesSlide410.xml" ContentType="application/vnd.openxmlformats-officedocument.presentationml.notesSlide+xml"/>
  <Override PartName="/ppt/notesSlides/notesSlide411.xml" ContentType="application/vnd.openxmlformats-officedocument.presentationml.notesSlide+xml"/>
  <Override PartName="/ppt/notesSlides/notesSlide412.xml" ContentType="application/vnd.openxmlformats-officedocument.presentationml.notesSlide+xml"/>
  <Override PartName="/ppt/notesSlides/notesSlide413.xml" ContentType="application/vnd.openxmlformats-officedocument.presentationml.notesSlide+xml"/>
  <Override PartName="/ppt/notesSlides/notesSlide414.xml" ContentType="application/vnd.openxmlformats-officedocument.presentationml.notesSlide+xml"/>
  <Override PartName="/ppt/notesSlides/notesSlide415.xml" ContentType="application/vnd.openxmlformats-officedocument.presentationml.notesSlide+xml"/>
  <Override PartName="/ppt/notesSlides/notesSlide416.xml" ContentType="application/vnd.openxmlformats-officedocument.presentationml.notesSlide+xml"/>
  <Override PartName="/ppt/notesSlides/notesSlide417.xml" ContentType="application/vnd.openxmlformats-officedocument.presentationml.notesSlide+xml"/>
  <Override PartName="/ppt/notesSlides/notesSlide418.xml" ContentType="application/vnd.openxmlformats-officedocument.presentationml.notesSlide+xml"/>
  <Override PartName="/ppt/notesSlides/notesSlide419.xml" ContentType="application/vnd.openxmlformats-officedocument.presentationml.notesSlide+xml"/>
  <Override PartName="/ppt/notesSlides/notesSlide420.xml" ContentType="application/vnd.openxmlformats-officedocument.presentationml.notesSlide+xml"/>
  <Override PartName="/ppt/notesSlides/notesSlide421.xml" ContentType="application/vnd.openxmlformats-officedocument.presentationml.notesSlide+xml"/>
  <Override PartName="/ppt/notesSlides/notesSlide422.xml" ContentType="application/vnd.openxmlformats-officedocument.presentationml.notesSlide+xml"/>
  <Override PartName="/ppt/notesSlides/notesSlide423.xml" ContentType="application/vnd.openxmlformats-officedocument.presentationml.notesSlide+xml"/>
  <Override PartName="/ppt/notesSlides/notesSlide424.xml" ContentType="application/vnd.openxmlformats-officedocument.presentationml.notesSlide+xml"/>
  <Override PartName="/ppt/notesSlides/notesSlide425.xml" ContentType="application/vnd.openxmlformats-officedocument.presentationml.notesSlide+xml"/>
  <Override PartName="/ppt/notesSlides/notesSlide426.xml" ContentType="application/vnd.openxmlformats-officedocument.presentationml.notesSlide+xml"/>
  <Override PartName="/ppt/notesSlides/notesSlide427.xml" ContentType="application/vnd.openxmlformats-officedocument.presentationml.notesSlide+xml"/>
  <Override PartName="/ppt/notesSlides/notesSlide428.xml" ContentType="application/vnd.openxmlformats-officedocument.presentationml.notesSlide+xml"/>
  <Override PartName="/ppt/notesSlides/notesSlide429.xml" ContentType="application/vnd.openxmlformats-officedocument.presentationml.notesSlide+xml"/>
  <Override PartName="/ppt/notesSlides/notesSlide430.xml" ContentType="application/vnd.openxmlformats-officedocument.presentationml.notesSlide+xml"/>
  <Override PartName="/ppt/notesSlides/notesSlide431.xml" ContentType="application/vnd.openxmlformats-officedocument.presentationml.notesSlide+xml"/>
  <Override PartName="/ppt/notesSlides/notesSlide432.xml" ContentType="application/vnd.openxmlformats-officedocument.presentationml.notesSlide+xml"/>
  <Override PartName="/ppt/notesSlides/notesSlide433.xml" ContentType="application/vnd.openxmlformats-officedocument.presentationml.notesSlide+xml"/>
  <Override PartName="/ppt/notesSlides/notesSlide434.xml" ContentType="application/vnd.openxmlformats-officedocument.presentationml.notesSlide+xml"/>
  <Override PartName="/ppt/notesSlides/notesSlide435.xml" ContentType="application/vnd.openxmlformats-officedocument.presentationml.notesSlide+xml"/>
  <Override PartName="/ppt/notesSlides/notesSlide436.xml" ContentType="application/vnd.openxmlformats-officedocument.presentationml.notesSlide+xml"/>
  <Override PartName="/ppt/notesSlides/notesSlide437.xml" ContentType="application/vnd.openxmlformats-officedocument.presentationml.notesSlide+xml"/>
  <Override PartName="/ppt/notesSlides/notesSlide438.xml" ContentType="application/vnd.openxmlformats-officedocument.presentationml.notesSlide+xml"/>
  <Override PartName="/ppt/notesSlides/notesSlide439.xml" ContentType="application/vnd.openxmlformats-officedocument.presentationml.notesSlide+xml"/>
  <Override PartName="/ppt/notesSlides/notesSlide440.xml" ContentType="application/vnd.openxmlformats-officedocument.presentationml.notesSlide+xml"/>
  <Override PartName="/ppt/notesSlides/notesSlide441.xml" ContentType="application/vnd.openxmlformats-officedocument.presentationml.notesSlide+xml"/>
  <Override PartName="/ppt/notesSlides/notesSlide442.xml" ContentType="application/vnd.openxmlformats-officedocument.presentationml.notesSlide+xml"/>
  <Override PartName="/ppt/notesSlides/notesSlide443.xml" ContentType="application/vnd.openxmlformats-officedocument.presentationml.notesSlide+xml"/>
  <Override PartName="/ppt/notesSlides/notesSlide444.xml" ContentType="application/vnd.openxmlformats-officedocument.presentationml.notesSlide+xml"/>
  <Override PartName="/ppt/notesSlides/notesSlide445.xml" ContentType="application/vnd.openxmlformats-officedocument.presentationml.notesSlide+xml"/>
  <Override PartName="/ppt/notesSlides/notesSlide446.xml" ContentType="application/vnd.openxmlformats-officedocument.presentationml.notesSlide+xml"/>
  <Override PartName="/ppt/notesSlides/notesSlide447.xml" ContentType="application/vnd.openxmlformats-officedocument.presentationml.notesSlide+xml"/>
  <Override PartName="/ppt/notesSlides/notesSlide448.xml" ContentType="application/vnd.openxmlformats-officedocument.presentationml.notesSlide+xml"/>
  <Override PartName="/ppt/notesSlides/notesSlide449.xml" ContentType="application/vnd.openxmlformats-officedocument.presentationml.notesSlide+xml"/>
  <Override PartName="/ppt/notesSlides/notesSlide450.xml" ContentType="application/vnd.openxmlformats-officedocument.presentationml.notesSlide+xml"/>
  <Override PartName="/ppt/notesSlides/notesSlide451.xml" ContentType="application/vnd.openxmlformats-officedocument.presentationml.notesSlide+xml"/>
  <Override PartName="/ppt/notesSlides/notesSlide452.xml" ContentType="application/vnd.openxmlformats-officedocument.presentationml.notesSlide+xml"/>
  <Override PartName="/ppt/notesSlides/notesSlide453.xml" ContentType="application/vnd.openxmlformats-officedocument.presentationml.notesSlide+xml"/>
  <Override PartName="/ppt/notesSlides/notesSlide454.xml" ContentType="application/vnd.openxmlformats-officedocument.presentationml.notesSlide+xml"/>
  <Override PartName="/ppt/notesSlides/notesSlide455.xml" ContentType="application/vnd.openxmlformats-officedocument.presentationml.notesSlide+xml"/>
  <Override PartName="/ppt/notesSlides/notesSlide456.xml" ContentType="application/vnd.openxmlformats-officedocument.presentationml.notesSlide+xml"/>
  <Override PartName="/ppt/notesSlides/notesSlide457.xml" ContentType="application/vnd.openxmlformats-officedocument.presentationml.notesSlide+xml"/>
  <Override PartName="/ppt/notesSlides/notesSlide458.xml" ContentType="application/vnd.openxmlformats-officedocument.presentationml.notesSlide+xml"/>
  <Override PartName="/ppt/notesSlides/notesSlide459.xml" ContentType="application/vnd.openxmlformats-officedocument.presentationml.notesSlide+xml"/>
  <Override PartName="/ppt/notesSlides/notesSlide460.xml" ContentType="application/vnd.openxmlformats-officedocument.presentationml.notesSlide+xml"/>
  <Override PartName="/ppt/notesSlides/notesSlide461.xml" ContentType="application/vnd.openxmlformats-officedocument.presentationml.notesSlide+xml"/>
  <Override PartName="/ppt/notesSlides/notesSlide462.xml" ContentType="application/vnd.openxmlformats-officedocument.presentationml.notesSlide+xml"/>
  <Override PartName="/ppt/notesSlides/notesSlide463.xml" ContentType="application/vnd.openxmlformats-officedocument.presentationml.notesSlide+xml"/>
  <Override PartName="/ppt/notesSlides/notesSlide464.xml" ContentType="application/vnd.openxmlformats-officedocument.presentationml.notesSlide+xml"/>
  <Override PartName="/ppt/notesSlides/notesSlide465.xml" ContentType="application/vnd.openxmlformats-officedocument.presentationml.notesSlide+xml"/>
  <Override PartName="/ppt/notesSlides/notesSlide466.xml" ContentType="application/vnd.openxmlformats-officedocument.presentationml.notesSlide+xml"/>
  <Override PartName="/ppt/notesSlides/notesSlide467.xml" ContentType="application/vnd.openxmlformats-officedocument.presentationml.notesSlide+xml"/>
  <Override PartName="/ppt/notesSlides/notesSlide468.xml" ContentType="application/vnd.openxmlformats-officedocument.presentationml.notesSlide+xml"/>
  <Override PartName="/ppt/notesSlides/notesSlide469.xml" ContentType="application/vnd.openxmlformats-officedocument.presentationml.notesSlide+xml"/>
  <Override PartName="/ppt/notesSlides/notesSlide470.xml" ContentType="application/vnd.openxmlformats-officedocument.presentationml.notesSlide+xml"/>
  <Override PartName="/ppt/notesSlides/notesSlide471.xml" ContentType="application/vnd.openxmlformats-officedocument.presentationml.notesSlide+xml"/>
  <Override PartName="/ppt/notesSlides/notesSlide472.xml" ContentType="application/vnd.openxmlformats-officedocument.presentationml.notesSlide+xml"/>
  <Override PartName="/ppt/notesSlides/notesSlide473.xml" ContentType="application/vnd.openxmlformats-officedocument.presentationml.notesSlide+xml"/>
  <Override PartName="/ppt/notesSlides/notesSlide474.xml" ContentType="application/vnd.openxmlformats-officedocument.presentationml.notesSlide+xml"/>
  <Override PartName="/ppt/notesSlides/notesSlide475.xml" ContentType="application/vnd.openxmlformats-officedocument.presentationml.notesSlide+xml"/>
  <Override PartName="/ppt/notesSlides/notesSlide476.xml" ContentType="application/vnd.openxmlformats-officedocument.presentationml.notesSlide+xml"/>
  <Override PartName="/ppt/notesSlides/notesSlide477.xml" ContentType="application/vnd.openxmlformats-officedocument.presentationml.notesSlide+xml"/>
  <Override PartName="/ppt/notesSlides/notesSlide478.xml" ContentType="application/vnd.openxmlformats-officedocument.presentationml.notesSlide+xml"/>
  <Override PartName="/ppt/notesSlides/notesSlide479.xml" ContentType="application/vnd.openxmlformats-officedocument.presentationml.notesSlide+xml"/>
  <Override PartName="/ppt/notesSlides/notesSlide480.xml" ContentType="application/vnd.openxmlformats-officedocument.presentationml.notesSlide+xml"/>
  <Override PartName="/ppt/notesSlides/notesSlide481.xml" ContentType="application/vnd.openxmlformats-officedocument.presentationml.notesSlide+xml"/>
  <Override PartName="/ppt/notesSlides/notesSlide482.xml" ContentType="application/vnd.openxmlformats-officedocument.presentationml.notesSlide+xml"/>
  <Override PartName="/ppt/notesSlides/notesSlide483.xml" ContentType="application/vnd.openxmlformats-officedocument.presentationml.notesSlide+xml"/>
  <Override PartName="/ppt/notesSlides/notesSlide484.xml" ContentType="application/vnd.openxmlformats-officedocument.presentationml.notesSlide+xml"/>
  <Override PartName="/ppt/notesSlides/notesSlide485.xml" ContentType="application/vnd.openxmlformats-officedocument.presentationml.notesSlide+xml"/>
  <Override PartName="/ppt/notesSlides/notesSlide486.xml" ContentType="application/vnd.openxmlformats-officedocument.presentationml.notesSlide+xml"/>
  <Override PartName="/ppt/notesSlides/notesSlide487.xml" ContentType="application/vnd.openxmlformats-officedocument.presentationml.notesSlide+xml"/>
  <Override PartName="/ppt/notesSlides/notesSlide488.xml" ContentType="application/vnd.openxmlformats-officedocument.presentationml.notesSlide+xml"/>
  <Override PartName="/ppt/notesSlides/notesSlide489.xml" ContentType="application/vnd.openxmlformats-officedocument.presentationml.notesSlide+xml"/>
  <Override PartName="/ppt/notesSlides/notesSlide490.xml" ContentType="application/vnd.openxmlformats-officedocument.presentationml.notesSlide+xml"/>
  <Override PartName="/ppt/notesSlides/notesSlide491.xml" ContentType="application/vnd.openxmlformats-officedocument.presentationml.notesSlide+xml"/>
  <Override PartName="/ppt/notesSlides/notesSlide492.xml" ContentType="application/vnd.openxmlformats-officedocument.presentationml.notesSlide+xml"/>
  <Override PartName="/ppt/notesSlides/notesSlide493.xml" ContentType="application/vnd.openxmlformats-officedocument.presentationml.notesSlide+xml"/>
  <Override PartName="/ppt/notesSlides/notesSlide494.xml" ContentType="application/vnd.openxmlformats-officedocument.presentationml.notesSlide+xml"/>
  <Override PartName="/ppt/notesSlides/notesSlide495.xml" ContentType="application/vnd.openxmlformats-officedocument.presentationml.notesSlide+xml"/>
  <Override PartName="/ppt/notesSlides/notesSlide496.xml" ContentType="application/vnd.openxmlformats-officedocument.presentationml.notesSlide+xml"/>
  <Override PartName="/ppt/notesSlides/notesSlide497.xml" ContentType="application/vnd.openxmlformats-officedocument.presentationml.notesSlide+xml"/>
  <Override PartName="/ppt/notesSlides/notesSlide498.xml" ContentType="application/vnd.openxmlformats-officedocument.presentationml.notesSlide+xml"/>
  <Override PartName="/ppt/notesSlides/notesSlide499.xml" ContentType="application/vnd.openxmlformats-officedocument.presentationml.notesSlide+xml"/>
  <Override PartName="/ppt/notesSlides/notesSlide500.xml" ContentType="application/vnd.openxmlformats-officedocument.presentationml.notesSlide+xml"/>
  <Override PartName="/ppt/notesSlides/notesSlide501.xml" ContentType="application/vnd.openxmlformats-officedocument.presentationml.notesSlide+xml"/>
  <Override PartName="/ppt/notesSlides/notesSlide502.xml" ContentType="application/vnd.openxmlformats-officedocument.presentationml.notesSlide+xml"/>
  <Override PartName="/ppt/notesSlides/notesSlide503.xml" ContentType="application/vnd.openxmlformats-officedocument.presentationml.notesSlide+xml"/>
  <Override PartName="/ppt/notesSlides/notesSlide504.xml" ContentType="application/vnd.openxmlformats-officedocument.presentationml.notesSlide+xml"/>
  <Override PartName="/ppt/notesSlides/notesSlide505.xml" ContentType="application/vnd.openxmlformats-officedocument.presentationml.notesSlide+xml"/>
  <Override PartName="/ppt/notesSlides/notesSlide506.xml" ContentType="application/vnd.openxmlformats-officedocument.presentationml.notesSlide+xml"/>
  <Override PartName="/ppt/notesSlides/notesSlide507.xml" ContentType="application/vnd.openxmlformats-officedocument.presentationml.notesSlide+xml"/>
  <Override PartName="/ppt/notesSlides/notesSlide508.xml" ContentType="application/vnd.openxmlformats-officedocument.presentationml.notesSlide+xml"/>
  <Override PartName="/ppt/notesSlides/notesSlide509.xml" ContentType="application/vnd.openxmlformats-officedocument.presentationml.notesSlide+xml"/>
  <Override PartName="/ppt/notesSlides/notesSlide510.xml" ContentType="application/vnd.openxmlformats-officedocument.presentationml.notesSlide+xml"/>
  <Override PartName="/ppt/notesSlides/notesSlide511.xml" ContentType="application/vnd.openxmlformats-officedocument.presentationml.notesSlide+xml"/>
  <Override PartName="/ppt/notesSlides/notesSlide512.xml" ContentType="application/vnd.openxmlformats-officedocument.presentationml.notesSlide+xml"/>
  <Override PartName="/ppt/notesSlides/notesSlide513.xml" ContentType="application/vnd.openxmlformats-officedocument.presentationml.notesSlide+xml"/>
  <Override PartName="/ppt/notesSlides/notesSlide514.xml" ContentType="application/vnd.openxmlformats-officedocument.presentationml.notesSlide+xml"/>
  <Override PartName="/ppt/notesSlides/notesSlide515.xml" ContentType="application/vnd.openxmlformats-officedocument.presentationml.notesSlide+xml"/>
  <Override PartName="/ppt/notesSlides/notesSlide516.xml" ContentType="application/vnd.openxmlformats-officedocument.presentationml.notesSlide+xml"/>
  <Override PartName="/ppt/notesSlides/notesSlide517.xml" ContentType="application/vnd.openxmlformats-officedocument.presentationml.notesSlide+xml"/>
  <Override PartName="/ppt/notesSlides/notesSlide518.xml" ContentType="application/vnd.openxmlformats-officedocument.presentationml.notesSlide+xml"/>
  <Override PartName="/ppt/notesSlides/notesSlide519.xml" ContentType="application/vnd.openxmlformats-officedocument.presentationml.notesSlide+xml"/>
  <Override PartName="/ppt/notesSlides/notesSlide520.xml" ContentType="application/vnd.openxmlformats-officedocument.presentationml.notesSlide+xml"/>
  <Override PartName="/ppt/notesSlides/notesSlide521.xml" ContentType="application/vnd.openxmlformats-officedocument.presentationml.notesSlide+xml"/>
  <Override PartName="/ppt/notesSlides/notesSlide522.xml" ContentType="application/vnd.openxmlformats-officedocument.presentationml.notesSlide+xml"/>
  <Override PartName="/ppt/notesSlides/notesSlide523.xml" ContentType="application/vnd.openxmlformats-officedocument.presentationml.notesSlide+xml"/>
  <Override PartName="/ppt/notesSlides/notesSlide524.xml" ContentType="application/vnd.openxmlformats-officedocument.presentationml.notesSlide+xml"/>
  <Override PartName="/ppt/notesSlides/notesSlide525.xml" ContentType="application/vnd.openxmlformats-officedocument.presentationml.notesSlide+xml"/>
  <Override PartName="/ppt/notesSlides/notesSlide526.xml" ContentType="application/vnd.openxmlformats-officedocument.presentationml.notesSlide+xml"/>
  <Override PartName="/ppt/notesSlides/notesSlide527.xml" ContentType="application/vnd.openxmlformats-officedocument.presentationml.notesSlide+xml"/>
  <Override PartName="/ppt/notesSlides/notesSlide528.xml" ContentType="application/vnd.openxmlformats-officedocument.presentationml.notesSlide+xml"/>
  <Override PartName="/ppt/notesSlides/notesSlide529.xml" ContentType="application/vnd.openxmlformats-officedocument.presentationml.notesSlide+xml"/>
  <Override PartName="/ppt/notesSlides/notesSlide530.xml" ContentType="application/vnd.openxmlformats-officedocument.presentationml.notesSlide+xml"/>
  <Override PartName="/ppt/notesSlides/notesSlide531.xml" ContentType="application/vnd.openxmlformats-officedocument.presentationml.notesSlide+xml"/>
  <Override PartName="/ppt/notesSlides/notesSlide532.xml" ContentType="application/vnd.openxmlformats-officedocument.presentationml.notesSlide+xml"/>
  <Override PartName="/ppt/notesSlides/notesSlide533.xml" ContentType="application/vnd.openxmlformats-officedocument.presentationml.notesSlide+xml"/>
  <Override PartName="/ppt/notesSlides/notesSlide534.xml" ContentType="application/vnd.openxmlformats-officedocument.presentationml.notesSlide+xml"/>
  <Override PartName="/ppt/notesSlides/notesSlide535.xml" ContentType="application/vnd.openxmlformats-officedocument.presentationml.notesSlide+xml"/>
  <Override PartName="/ppt/notesSlides/notesSlide536.xml" ContentType="application/vnd.openxmlformats-officedocument.presentationml.notesSlide+xml"/>
  <Override PartName="/ppt/notesSlides/notesSlide537.xml" ContentType="application/vnd.openxmlformats-officedocument.presentationml.notesSlide+xml"/>
  <Override PartName="/ppt/notesSlides/notesSlide538.xml" ContentType="application/vnd.openxmlformats-officedocument.presentationml.notesSlide+xml"/>
  <Override PartName="/ppt/notesSlides/notesSlide539.xml" ContentType="application/vnd.openxmlformats-officedocument.presentationml.notesSlide+xml"/>
  <Override PartName="/ppt/notesSlides/notesSlide540.xml" ContentType="application/vnd.openxmlformats-officedocument.presentationml.notesSlide+xml"/>
  <Override PartName="/ppt/notesSlides/notesSlide541.xml" ContentType="application/vnd.openxmlformats-officedocument.presentationml.notesSlide+xml"/>
  <Override PartName="/ppt/notesSlides/notesSlide542.xml" ContentType="application/vnd.openxmlformats-officedocument.presentationml.notesSlide+xml"/>
  <Override PartName="/ppt/notesSlides/notesSlide543.xml" ContentType="application/vnd.openxmlformats-officedocument.presentationml.notesSlide+xml"/>
  <Override PartName="/ppt/notesSlides/notesSlide544.xml" ContentType="application/vnd.openxmlformats-officedocument.presentationml.notesSlide+xml"/>
  <Override PartName="/ppt/notesSlides/notesSlide545.xml" ContentType="application/vnd.openxmlformats-officedocument.presentationml.notesSlide+xml"/>
  <Override PartName="/ppt/notesSlides/notesSlide546.xml" ContentType="application/vnd.openxmlformats-officedocument.presentationml.notesSlide+xml"/>
  <Override PartName="/ppt/notesSlides/notesSlide547.xml" ContentType="application/vnd.openxmlformats-officedocument.presentationml.notesSlide+xml"/>
  <Override PartName="/ppt/notesSlides/notesSlide548.xml" ContentType="application/vnd.openxmlformats-officedocument.presentationml.notesSlide+xml"/>
  <Override PartName="/ppt/notesSlides/notesSlide549.xml" ContentType="application/vnd.openxmlformats-officedocument.presentationml.notesSlide+xml"/>
  <Override PartName="/ppt/notesSlides/notesSlide550.xml" ContentType="application/vnd.openxmlformats-officedocument.presentationml.notesSlide+xml"/>
  <Override PartName="/ppt/notesSlides/notesSlide551.xml" ContentType="application/vnd.openxmlformats-officedocument.presentationml.notesSlide+xml"/>
  <Override PartName="/ppt/notesSlides/notesSlide552.xml" ContentType="application/vnd.openxmlformats-officedocument.presentationml.notesSlide+xml"/>
  <Override PartName="/ppt/notesSlides/notesSlide553.xml" ContentType="application/vnd.openxmlformats-officedocument.presentationml.notesSlide+xml"/>
  <Override PartName="/ppt/notesSlides/notesSlide554.xml" ContentType="application/vnd.openxmlformats-officedocument.presentationml.notesSlide+xml"/>
  <Override PartName="/ppt/notesSlides/notesSlide555.xml" ContentType="application/vnd.openxmlformats-officedocument.presentationml.notesSlide+xml"/>
  <Override PartName="/ppt/notesSlides/notesSlide556.xml" ContentType="application/vnd.openxmlformats-officedocument.presentationml.notesSlide+xml"/>
  <Override PartName="/ppt/notesSlides/notesSlide557.xml" ContentType="application/vnd.openxmlformats-officedocument.presentationml.notesSlide+xml"/>
  <Override PartName="/ppt/notesSlides/notesSlide558.xml" ContentType="application/vnd.openxmlformats-officedocument.presentationml.notesSlide+xml"/>
  <Override PartName="/ppt/notesSlides/notesSlide559.xml" ContentType="application/vnd.openxmlformats-officedocument.presentationml.notesSlide+xml"/>
  <Override PartName="/ppt/notesSlides/notesSlide560.xml" ContentType="application/vnd.openxmlformats-officedocument.presentationml.notesSlide+xml"/>
  <Override PartName="/ppt/notesSlides/notesSlide561.xml" ContentType="application/vnd.openxmlformats-officedocument.presentationml.notesSlide+xml"/>
  <Override PartName="/ppt/notesSlides/notesSlide562.xml" ContentType="application/vnd.openxmlformats-officedocument.presentationml.notesSlide+xml"/>
  <Override PartName="/ppt/notesSlides/notesSlide563.xml" ContentType="application/vnd.openxmlformats-officedocument.presentationml.notesSlide+xml"/>
  <Override PartName="/ppt/notesSlides/notesSlide564.xml" ContentType="application/vnd.openxmlformats-officedocument.presentationml.notesSlide+xml"/>
  <Override PartName="/ppt/notesSlides/notesSlide565.xml" ContentType="application/vnd.openxmlformats-officedocument.presentationml.notesSlide+xml"/>
  <Override PartName="/ppt/notesSlides/notesSlide566.xml" ContentType="application/vnd.openxmlformats-officedocument.presentationml.notesSlide+xml"/>
  <Override PartName="/ppt/notesSlides/notesSlide567.xml" ContentType="application/vnd.openxmlformats-officedocument.presentationml.notesSlide+xml"/>
  <Override PartName="/ppt/notesSlides/notesSlide568.xml" ContentType="application/vnd.openxmlformats-officedocument.presentationml.notesSlide+xml"/>
  <Override PartName="/ppt/notesSlides/notesSlide569.xml" ContentType="application/vnd.openxmlformats-officedocument.presentationml.notesSlide+xml"/>
  <Override PartName="/ppt/notesSlides/notesSlide570.xml" ContentType="application/vnd.openxmlformats-officedocument.presentationml.notesSlide+xml"/>
  <Override PartName="/ppt/notesSlides/notesSlide571.xml" ContentType="application/vnd.openxmlformats-officedocument.presentationml.notesSlide+xml"/>
  <Override PartName="/ppt/notesSlides/notesSlide572.xml" ContentType="application/vnd.openxmlformats-officedocument.presentationml.notesSlide+xml"/>
  <Override PartName="/ppt/notesSlides/notesSlide573.xml" ContentType="application/vnd.openxmlformats-officedocument.presentationml.notesSlide+xml"/>
  <Override PartName="/ppt/notesSlides/notesSlide574.xml" ContentType="application/vnd.openxmlformats-officedocument.presentationml.notesSlide+xml"/>
  <Override PartName="/ppt/notesSlides/notesSlide575.xml" ContentType="application/vnd.openxmlformats-officedocument.presentationml.notesSlide+xml"/>
  <Override PartName="/ppt/notesSlides/notesSlide576.xml" ContentType="application/vnd.openxmlformats-officedocument.presentationml.notesSlide+xml"/>
  <Override PartName="/ppt/notesSlides/notesSlide577.xml" ContentType="application/vnd.openxmlformats-officedocument.presentationml.notesSlide+xml"/>
  <Override PartName="/ppt/notesSlides/notesSlide578.xml" ContentType="application/vnd.openxmlformats-officedocument.presentationml.notesSlide+xml"/>
  <Override PartName="/ppt/notesSlides/notesSlide579.xml" ContentType="application/vnd.openxmlformats-officedocument.presentationml.notesSlide+xml"/>
  <Override PartName="/ppt/notesSlides/notesSlide580.xml" ContentType="application/vnd.openxmlformats-officedocument.presentationml.notesSlide+xml"/>
  <Override PartName="/ppt/notesSlides/notesSlide581.xml" ContentType="application/vnd.openxmlformats-officedocument.presentationml.notesSlide+xml"/>
  <Override PartName="/ppt/notesSlides/notesSlide582.xml" ContentType="application/vnd.openxmlformats-officedocument.presentationml.notesSlide+xml"/>
  <Override PartName="/ppt/notesSlides/notesSlide583.xml" ContentType="application/vnd.openxmlformats-officedocument.presentationml.notesSlide+xml"/>
  <Override PartName="/ppt/notesSlides/notesSlide584.xml" ContentType="application/vnd.openxmlformats-officedocument.presentationml.notesSlide+xml"/>
  <Override PartName="/ppt/notesSlides/notesSlide585.xml" ContentType="application/vnd.openxmlformats-officedocument.presentationml.notesSlide+xml"/>
  <Override PartName="/ppt/notesSlides/notesSlide586.xml" ContentType="application/vnd.openxmlformats-officedocument.presentationml.notesSlide+xml"/>
  <Override PartName="/ppt/notesSlides/notesSlide587.xml" ContentType="application/vnd.openxmlformats-officedocument.presentationml.notesSlide+xml"/>
  <Override PartName="/ppt/notesSlides/notesSlide588.xml" ContentType="application/vnd.openxmlformats-officedocument.presentationml.notesSlide+xml"/>
  <Override PartName="/ppt/notesSlides/notesSlide589.xml" ContentType="application/vnd.openxmlformats-officedocument.presentationml.notesSlide+xml"/>
  <Override PartName="/ppt/notesSlides/notesSlide590.xml" ContentType="application/vnd.openxmlformats-officedocument.presentationml.notesSlide+xml"/>
  <Override PartName="/ppt/notesSlides/notesSlide591.xml" ContentType="application/vnd.openxmlformats-officedocument.presentationml.notesSlide+xml"/>
  <Override PartName="/ppt/notesSlides/notesSlide592.xml" ContentType="application/vnd.openxmlformats-officedocument.presentationml.notesSlide+xml"/>
  <Override PartName="/ppt/notesSlides/notesSlide593.xml" ContentType="application/vnd.openxmlformats-officedocument.presentationml.notesSlide+xml"/>
  <Override PartName="/ppt/notesSlides/notesSlide594.xml" ContentType="application/vnd.openxmlformats-officedocument.presentationml.notesSlide+xml"/>
  <Override PartName="/ppt/notesSlides/notesSlide595.xml" ContentType="application/vnd.openxmlformats-officedocument.presentationml.notesSlide+xml"/>
  <Override PartName="/ppt/notesSlides/notesSlide596.xml" ContentType="application/vnd.openxmlformats-officedocument.presentationml.notesSlide+xml"/>
  <Override PartName="/ppt/notesSlides/notesSlide597.xml" ContentType="application/vnd.openxmlformats-officedocument.presentationml.notesSlide+xml"/>
  <Override PartName="/ppt/notesSlides/notesSlide598.xml" ContentType="application/vnd.openxmlformats-officedocument.presentationml.notesSlide+xml"/>
  <Override PartName="/ppt/notesSlides/notesSlide599.xml" ContentType="application/vnd.openxmlformats-officedocument.presentationml.notesSlide+xml"/>
  <Override PartName="/ppt/notesSlides/notesSlide600.xml" ContentType="application/vnd.openxmlformats-officedocument.presentationml.notesSlide+xml"/>
  <Override PartName="/ppt/notesSlides/notesSlide601.xml" ContentType="application/vnd.openxmlformats-officedocument.presentationml.notesSlide+xml"/>
  <Override PartName="/ppt/notesSlides/notesSlide602.xml" ContentType="application/vnd.openxmlformats-officedocument.presentationml.notesSlide+xml"/>
  <Override PartName="/ppt/notesSlides/notesSlide603.xml" ContentType="application/vnd.openxmlformats-officedocument.presentationml.notesSlide+xml"/>
  <Override PartName="/ppt/notesSlides/notesSlide604.xml" ContentType="application/vnd.openxmlformats-officedocument.presentationml.notesSlide+xml"/>
  <Override PartName="/ppt/notesSlides/notesSlide605.xml" ContentType="application/vnd.openxmlformats-officedocument.presentationml.notesSlide+xml"/>
  <Override PartName="/ppt/notesSlides/notesSlide606.xml" ContentType="application/vnd.openxmlformats-officedocument.presentationml.notesSlide+xml"/>
  <Override PartName="/ppt/notesSlides/notesSlide607.xml" ContentType="application/vnd.openxmlformats-officedocument.presentationml.notesSlide+xml"/>
  <Override PartName="/ppt/notesSlides/notesSlide608.xml" ContentType="application/vnd.openxmlformats-officedocument.presentationml.notesSlide+xml"/>
  <Override PartName="/ppt/notesSlides/notesSlide609.xml" ContentType="application/vnd.openxmlformats-officedocument.presentationml.notesSlide+xml"/>
  <Override PartName="/ppt/notesSlides/notesSlide610.xml" ContentType="application/vnd.openxmlformats-officedocument.presentationml.notesSlide+xml"/>
  <Override PartName="/ppt/notesSlides/notesSlide611.xml" ContentType="application/vnd.openxmlformats-officedocument.presentationml.notesSlide+xml"/>
  <Override PartName="/ppt/notesSlides/notesSlide612.xml" ContentType="application/vnd.openxmlformats-officedocument.presentationml.notesSlide+xml"/>
  <Override PartName="/ppt/notesSlides/notesSlide613.xml" ContentType="application/vnd.openxmlformats-officedocument.presentationml.notesSlide+xml"/>
  <Override PartName="/ppt/notesSlides/notesSlide614.xml" ContentType="application/vnd.openxmlformats-officedocument.presentationml.notesSlide+xml"/>
  <Override PartName="/ppt/notesSlides/notesSlide615.xml" ContentType="application/vnd.openxmlformats-officedocument.presentationml.notesSlide+xml"/>
  <Override PartName="/ppt/notesSlides/notesSlide616.xml" ContentType="application/vnd.openxmlformats-officedocument.presentationml.notesSlide+xml"/>
  <Override PartName="/ppt/notesSlides/notesSlide617.xml" ContentType="application/vnd.openxmlformats-officedocument.presentationml.notesSlide+xml"/>
  <Override PartName="/ppt/notesSlides/notesSlide618.xml" ContentType="application/vnd.openxmlformats-officedocument.presentationml.notesSlide+xml"/>
  <Override PartName="/ppt/notesSlides/notesSlide619.xml" ContentType="application/vnd.openxmlformats-officedocument.presentationml.notesSlide+xml"/>
  <Override PartName="/ppt/notesSlides/notesSlide620.xml" ContentType="application/vnd.openxmlformats-officedocument.presentationml.notesSlide+xml"/>
  <Override PartName="/ppt/notesSlides/notesSlide621.xml" ContentType="application/vnd.openxmlformats-officedocument.presentationml.notesSlide+xml"/>
  <Override PartName="/ppt/notesSlides/notesSlide622.xml" ContentType="application/vnd.openxmlformats-officedocument.presentationml.notesSlide+xml"/>
  <Override PartName="/ppt/notesSlides/notesSlide623.xml" ContentType="application/vnd.openxmlformats-officedocument.presentationml.notesSlide+xml"/>
  <Override PartName="/ppt/notesSlides/notesSlide624.xml" ContentType="application/vnd.openxmlformats-officedocument.presentationml.notesSlide+xml"/>
  <Override PartName="/ppt/notesSlides/notesSlide625.xml" ContentType="application/vnd.openxmlformats-officedocument.presentationml.notesSlide+xml"/>
  <Override PartName="/ppt/notesSlides/notesSlide626.xml" ContentType="application/vnd.openxmlformats-officedocument.presentationml.notesSlide+xml"/>
  <Override PartName="/ppt/notesSlides/notesSlide627.xml" ContentType="application/vnd.openxmlformats-officedocument.presentationml.notesSlide+xml"/>
  <Override PartName="/ppt/notesSlides/notesSlide628.xml" ContentType="application/vnd.openxmlformats-officedocument.presentationml.notesSlide+xml"/>
  <Override PartName="/ppt/notesSlides/notesSlide629.xml" ContentType="application/vnd.openxmlformats-officedocument.presentationml.notesSlide+xml"/>
  <Override PartName="/ppt/notesSlides/notesSlide630.xml" ContentType="application/vnd.openxmlformats-officedocument.presentationml.notesSlide+xml"/>
  <Override PartName="/ppt/notesSlides/notesSlide631.xml" ContentType="application/vnd.openxmlformats-officedocument.presentationml.notesSlide+xml"/>
  <Override PartName="/ppt/notesSlides/notesSlide632.xml" ContentType="application/vnd.openxmlformats-officedocument.presentationml.notesSlide+xml"/>
  <Override PartName="/ppt/notesSlides/notesSlide633.xml" ContentType="application/vnd.openxmlformats-officedocument.presentationml.notesSlide+xml"/>
  <Override PartName="/ppt/notesSlides/notesSlide634.xml" ContentType="application/vnd.openxmlformats-officedocument.presentationml.notesSlide+xml"/>
  <Override PartName="/ppt/notesSlides/notesSlide635.xml" ContentType="application/vnd.openxmlformats-officedocument.presentationml.notesSlide+xml"/>
  <Override PartName="/ppt/notesSlides/notesSlide636.xml" ContentType="application/vnd.openxmlformats-officedocument.presentationml.notesSlide+xml"/>
  <Override PartName="/ppt/notesSlides/notesSlide637.xml" ContentType="application/vnd.openxmlformats-officedocument.presentationml.notesSlide+xml"/>
  <Override PartName="/ppt/notesSlides/notesSlide638.xml" ContentType="application/vnd.openxmlformats-officedocument.presentationml.notesSlide+xml"/>
  <Override PartName="/ppt/notesSlides/notesSlide639.xml" ContentType="application/vnd.openxmlformats-officedocument.presentationml.notesSlide+xml"/>
  <Override PartName="/ppt/notesSlides/notesSlide640.xml" ContentType="application/vnd.openxmlformats-officedocument.presentationml.notesSlide+xml"/>
  <Override PartName="/ppt/notesSlides/notesSlide641.xml" ContentType="application/vnd.openxmlformats-officedocument.presentationml.notesSlide+xml"/>
  <Override PartName="/ppt/notesSlides/notesSlide642.xml" ContentType="application/vnd.openxmlformats-officedocument.presentationml.notesSlide+xml"/>
  <Override PartName="/ppt/notesSlides/notesSlide643.xml" ContentType="application/vnd.openxmlformats-officedocument.presentationml.notesSlide+xml"/>
  <Override PartName="/ppt/notesSlides/notesSlide644.xml" ContentType="application/vnd.openxmlformats-officedocument.presentationml.notesSlide+xml"/>
  <Override PartName="/ppt/notesSlides/notesSlide645.xml" ContentType="application/vnd.openxmlformats-officedocument.presentationml.notesSlide+xml"/>
  <Override PartName="/ppt/notesSlides/notesSlide646.xml" ContentType="application/vnd.openxmlformats-officedocument.presentationml.notesSlide+xml"/>
  <Override PartName="/ppt/notesSlides/notesSlide647.xml" ContentType="application/vnd.openxmlformats-officedocument.presentationml.notesSlide+xml"/>
  <Override PartName="/ppt/notesSlides/notesSlide648.xml" ContentType="application/vnd.openxmlformats-officedocument.presentationml.notesSlide+xml"/>
  <Override PartName="/ppt/notesSlides/notesSlide649.xml" ContentType="application/vnd.openxmlformats-officedocument.presentationml.notesSlide+xml"/>
  <Override PartName="/ppt/notesSlides/notesSlide650.xml" ContentType="application/vnd.openxmlformats-officedocument.presentationml.notesSlide+xml"/>
  <Override PartName="/ppt/notesSlides/notesSlide651.xml" ContentType="application/vnd.openxmlformats-officedocument.presentationml.notesSlide+xml"/>
  <Override PartName="/ppt/notesSlides/notesSlide652.xml" ContentType="application/vnd.openxmlformats-officedocument.presentationml.notesSlide+xml"/>
  <Override PartName="/ppt/notesSlides/notesSlide653.xml" ContentType="application/vnd.openxmlformats-officedocument.presentationml.notesSlide+xml"/>
  <Override PartName="/ppt/notesSlides/notesSlide654.xml" ContentType="application/vnd.openxmlformats-officedocument.presentationml.notesSlide+xml"/>
  <Override PartName="/ppt/notesSlides/notesSlide655.xml" ContentType="application/vnd.openxmlformats-officedocument.presentationml.notesSlide+xml"/>
  <Override PartName="/ppt/notesSlides/notesSlide656.xml" ContentType="application/vnd.openxmlformats-officedocument.presentationml.notesSlide+xml"/>
  <Override PartName="/ppt/notesSlides/notesSlide657.xml" ContentType="application/vnd.openxmlformats-officedocument.presentationml.notesSlide+xml"/>
  <Override PartName="/ppt/notesSlides/notesSlide658.xml" ContentType="application/vnd.openxmlformats-officedocument.presentationml.notesSlide+xml"/>
  <Override PartName="/ppt/notesSlides/notesSlide659.xml" ContentType="application/vnd.openxmlformats-officedocument.presentationml.notesSlide+xml"/>
  <Override PartName="/ppt/notesSlides/notesSlide660.xml" ContentType="application/vnd.openxmlformats-officedocument.presentationml.notesSlide+xml"/>
  <Override PartName="/ppt/notesSlides/notesSlide661.xml" ContentType="application/vnd.openxmlformats-officedocument.presentationml.notesSlide+xml"/>
  <Override PartName="/ppt/notesSlides/notesSlide662.xml" ContentType="application/vnd.openxmlformats-officedocument.presentationml.notesSlide+xml"/>
  <Override PartName="/ppt/notesSlides/notesSlide663.xml" ContentType="application/vnd.openxmlformats-officedocument.presentationml.notesSlide+xml"/>
  <Override PartName="/ppt/notesSlides/notesSlide664.xml" ContentType="application/vnd.openxmlformats-officedocument.presentationml.notesSlide+xml"/>
  <Override PartName="/ppt/notesSlides/notesSlide665.xml" ContentType="application/vnd.openxmlformats-officedocument.presentationml.notesSlide+xml"/>
  <Override PartName="/ppt/notesSlides/notesSlide666.xml" ContentType="application/vnd.openxmlformats-officedocument.presentationml.notesSlide+xml"/>
  <Override PartName="/ppt/notesSlides/notesSlide667.xml" ContentType="application/vnd.openxmlformats-officedocument.presentationml.notesSlide+xml"/>
  <Override PartName="/ppt/notesSlides/notesSlide668.xml" ContentType="application/vnd.openxmlformats-officedocument.presentationml.notesSlide+xml"/>
  <Override PartName="/ppt/notesSlides/notesSlide669.xml" ContentType="application/vnd.openxmlformats-officedocument.presentationml.notesSlide+xml"/>
  <Override PartName="/ppt/notesSlides/notesSlide670.xml" ContentType="application/vnd.openxmlformats-officedocument.presentationml.notesSlide+xml"/>
  <Override PartName="/ppt/notesSlides/notesSlide671.xml" ContentType="application/vnd.openxmlformats-officedocument.presentationml.notesSlide+xml"/>
  <Override PartName="/ppt/notesSlides/notesSlide672.xml" ContentType="application/vnd.openxmlformats-officedocument.presentationml.notesSlide+xml"/>
  <Override PartName="/ppt/notesSlides/notesSlide673.xml" ContentType="application/vnd.openxmlformats-officedocument.presentationml.notesSlide+xml"/>
  <Override PartName="/ppt/notesSlides/notesSlide674.xml" ContentType="application/vnd.openxmlformats-officedocument.presentationml.notesSlide+xml"/>
  <Override PartName="/ppt/notesSlides/notesSlide675.xml" ContentType="application/vnd.openxmlformats-officedocument.presentationml.notesSlide+xml"/>
  <Override PartName="/ppt/notesSlides/notesSlide676.xml" ContentType="application/vnd.openxmlformats-officedocument.presentationml.notesSlide+xml"/>
  <Override PartName="/ppt/notesSlides/notesSlide677.xml" ContentType="application/vnd.openxmlformats-officedocument.presentationml.notesSlide+xml"/>
  <Override PartName="/ppt/notesSlides/notesSlide678.xml" ContentType="application/vnd.openxmlformats-officedocument.presentationml.notesSlide+xml"/>
  <Override PartName="/ppt/notesSlides/notesSlide679.xml" ContentType="application/vnd.openxmlformats-officedocument.presentationml.notesSlide+xml"/>
  <Override PartName="/ppt/notesSlides/notesSlide680.xml" ContentType="application/vnd.openxmlformats-officedocument.presentationml.notesSlide+xml"/>
  <Override PartName="/ppt/notesSlides/notesSlide681.xml" ContentType="application/vnd.openxmlformats-officedocument.presentationml.notesSlide+xml"/>
  <Override PartName="/ppt/notesSlides/notesSlide682.xml" ContentType="application/vnd.openxmlformats-officedocument.presentationml.notesSlide+xml"/>
  <Override PartName="/ppt/notesSlides/notesSlide683.xml" ContentType="application/vnd.openxmlformats-officedocument.presentationml.notesSlide+xml"/>
  <Override PartName="/ppt/notesSlides/notesSlide684.xml" ContentType="application/vnd.openxmlformats-officedocument.presentationml.notesSlide+xml"/>
  <Override PartName="/ppt/notesSlides/notesSlide685.xml" ContentType="application/vnd.openxmlformats-officedocument.presentationml.notesSlide+xml"/>
  <Override PartName="/ppt/notesSlides/notesSlide686.xml" ContentType="application/vnd.openxmlformats-officedocument.presentationml.notesSlide+xml"/>
  <Override PartName="/ppt/notesSlides/notesSlide687.xml" ContentType="application/vnd.openxmlformats-officedocument.presentationml.notesSlide+xml"/>
  <Override PartName="/ppt/notesSlides/notesSlide688.xml" ContentType="application/vnd.openxmlformats-officedocument.presentationml.notesSlide+xml"/>
  <Override PartName="/ppt/notesSlides/notesSlide689.xml" ContentType="application/vnd.openxmlformats-officedocument.presentationml.notesSlide+xml"/>
  <Override PartName="/ppt/notesSlides/notesSlide690.xml" ContentType="application/vnd.openxmlformats-officedocument.presentationml.notesSlide+xml"/>
  <Override PartName="/ppt/notesSlides/notesSlide691.xml" ContentType="application/vnd.openxmlformats-officedocument.presentationml.notesSlide+xml"/>
  <Override PartName="/ppt/notesSlides/notesSlide692.xml" ContentType="application/vnd.openxmlformats-officedocument.presentationml.notesSlide+xml"/>
  <Override PartName="/ppt/notesSlides/notesSlide693.xml" ContentType="application/vnd.openxmlformats-officedocument.presentationml.notesSlide+xml"/>
  <Override PartName="/ppt/notesSlides/notesSlide694.xml" ContentType="application/vnd.openxmlformats-officedocument.presentationml.notesSlide+xml"/>
  <Override PartName="/ppt/notesSlides/notesSlide695.xml" ContentType="application/vnd.openxmlformats-officedocument.presentationml.notesSlide+xml"/>
  <Override PartName="/ppt/notesSlides/notesSlide696.xml" ContentType="application/vnd.openxmlformats-officedocument.presentationml.notesSlide+xml"/>
  <Override PartName="/ppt/notesSlides/notesSlide697.xml" ContentType="application/vnd.openxmlformats-officedocument.presentationml.notesSlide+xml"/>
  <Override PartName="/ppt/notesSlides/notesSlide698.xml" ContentType="application/vnd.openxmlformats-officedocument.presentationml.notesSlide+xml"/>
  <Override PartName="/ppt/notesSlides/notesSlide699.xml" ContentType="application/vnd.openxmlformats-officedocument.presentationml.notesSlide+xml"/>
  <Override PartName="/ppt/notesSlides/notesSlide700.xml" ContentType="application/vnd.openxmlformats-officedocument.presentationml.notesSlide+xml"/>
  <Override PartName="/ppt/notesSlides/notesSlide701.xml" ContentType="application/vnd.openxmlformats-officedocument.presentationml.notesSlide+xml"/>
  <Override PartName="/ppt/notesSlides/notesSlide702.xml" ContentType="application/vnd.openxmlformats-officedocument.presentationml.notesSlide+xml"/>
  <Override PartName="/ppt/notesSlides/notesSlide703.xml" ContentType="application/vnd.openxmlformats-officedocument.presentationml.notesSlide+xml"/>
  <Override PartName="/ppt/notesSlides/notesSlide704.xml" ContentType="application/vnd.openxmlformats-officedocument.presentationml.notesSlide+xml"/>
  <Override PartName="/ppt/notesSlides/notesSlide705.xml" ContentType="application/vnd.openxmlformats-officedocument.presentationml.notesSlide+xml"/>
  <Override PartName="/ppt/notesSlides/notesSlide706.xml" ContentType="application/vnd.openxmlformats-officedocument.presentationml.notesSlide+xml"/>
  <Override PartName="/ppt/notesSlides/notesSlide707.xml" ContentType="application/vnd.openxmlformats-officedocument.presentationml.notesSlide+xml"/>
  <Override PartName="/ppt/notesSlides/notesSlide708.xml" ContentType="application/vnd.openxmlformats-officedocument.presentationml.notesSlide+xml"/>
  <Override PartName="/ppt/notesSlides/notesSlide709.xml" ContentType="application/vnd.openxmlformats-officedocument.presentationml.notesSlide+xml"/>
  <Override PartName="/ppt/notesSlides/notesSlide710.xml" ContentType="application/vnd.openxmlformats-officedocument.presentationml.notesSlide+xml"/>
  <Override PartName="/ppt/notesSlides/notesSlide711.xml" ContentType="application/vnd.openxmlformats-officedocument.presentationml.notesSlide+xml"/>
  <Override PartName="/ppt/notesSlides/notesSlide712.xml" ContentType="application/vnd.openxmlformats-officedocument.presentationml.notesSlide+xml"/>
  <Override PartName="/ppt/notesSlides/notesSlide713.xml" ContentType="application/vnd.openxmlformats-officedocument.presentationml.notesSlide+xml"/>
  <Override PartName="/ppt/notesSlides/notesSlide714.xml" ContentType="application/vnd.openxmlformats-officedocument.presentationml.notesSlide+xml"/>
  <Override PartName="/ppt/notesSlides/notesSlide715.xml" ContentType="application/vnd.openxmlformats-officedocument.presentationml.notesSlide+xml"/>
  <Override PartName="/ppt/notesSlides/notesSlide716.xml" ContentType="application/vnd.openxmlformats-officedocument.presentationml.notesSlide+xml"/>
  <Override PartName="/ppt/notesSlides/notesSlide717.xml" ContentType="application/vnd.openxmlformats-officedocument.presentationml.notesSlide+xml"/>
  <Override PartName="/ppt/notesSlides/notesSlide718.xml" ContentType="application/vnd.openxmlformats-officedocument.presentationml.notesSlide+xml"/>
  <Override PartName="/ppt/notesSlides/notesSlide719.xml" ContentType="application/vnd.openxmlformats-officedocument.presentationml.notesSlide+xml"/>
  <Override PartName="/ppt/notesSlides/notesSlide720.xml" ContentType="application/vnd.openxmlformats-officedocument.presentationml.notesSlide+xml"/>
  <Override PartName="/ppt/notesSlides/notesSlide721.xml" ContentType="application/vnd.openxmlformats-officedocument.presentationml.notesSlide+xml"/>
  <Override PartName="/ppt/notesSlides/notesSlide722.xml" ContentType="application/vnd.openxmlformats-officedocument.presentationml.notesSlide+xml"/>
  <Override PartName="/ppt/notesSlides/notesSlide723.xml" ContentType="application/vnd.openxmlformats-officedocument.presentationml.notesSlide+xml"/>
  <Override PartName="/ppt/notesSlides/notesSlide724.xml" ContentType="application/vnd.openxmlformats-officedocument.presentationml.notesSlide+xml"/>
  <Override PartName="/ppt/notesSlides/notesSlide725.xml" ContentType="application/vnd.openxmlformats-officedocument.presentationml.notesSlide+xml"/>
  <Override PartName="/ppt/notesSlides/notesSlide726.xml" ContentType="application/vnd.openxmlformats-officedocument.presentationml.notesSlide+xml"/>
  <Override PartName="/ppt/notesSlides/notesSlide727.xml" ContentType="application/vnd.openxmlformats-officedocument.presentationml.notesSlide+xml"/>
  <Override PartName="/ppt/notesSlides/notesSlide728.xml" ContentType="application/vnd.openxmlformats-officedocument.presentationml.notesSlide+xml"/>
  <Override PartName="/ppt/notesSlides/notesSlide729.xml" ContentType="application/vnd.openxmlformats-officedocument.presentationml.notesSlide+xml"/>
  <Override PartName="/ppt/notesSlides/notesSlide730.xml" ContentType="application/vnd.openxmlformats-officedocument.presentationml.notesSlide+xml"/>
  <Override PartName="/ppt/notesSlides/notesSlide731.xml" ContentType="application/vnd.openxmlformats-officedocument.presentationml.notesSlide+xml"/>
  <Override PartName="/ppt/notesSlides/notesSlide732.xml" ContentType="application/vnd.openxmlformats-officedocument.presentationml.notesSlide+xml"/>
  <Override PartName="/ppt/notesSlides/notesSlide733.xml" ContentType="application/vnd.openxmlformats-officedocument.presentationml.notesSlide+xml"/>
  <Override PartName="/ppt/notesSlides/notesSlide734.xml" ContentType="application/vnd.openxmlformats-officedocument.presentationml.notesSlide+xml"/>
  <Override PartName="/ppt/notesSlides/notesSlide735.xml" ContentType="application/vnd.openxmlformats-officedocument.presentationml.notesSlide+xml"/>
  <Override PartName="/ppt/notesSlides/notesSlide736.xml" ContentType="application/vnd.openxmlformats-officedocument.presentationml.notesSlide+xml"/>
  <Override PartName="/ppt/notesSlides/notesSlide737.xml" ContentType="application/vnd.openxmlformats-officedocument.presentationml.notesSlide+xml"/>
  <Override PartName="/ppt/notesSlides/notesSlide738.xml" ContentType="application/vnd.openxmlformats-officedocument.presentationml.notesSlide+xml"/>
  <Override PartName="/ppt/notesSlides/notesSlide739.xml" ContentType="application/vnd.openxmlformats-officedocument.presentationml.notesSlide+xml"/>
  <Override PartName="/ppt/notesSlides/notesSlide740.xml" ContentType="application/vnd.openxmlformats-officedocument.presentationml.notesSlide+xml"/>
  <Override PartName="/ppt/notesSlides/notesSlide741.xml" ContentType="application/vnd.openxmlformats-officedocument.presentationml.notesSlide+xml"/>
  <Override PartName="/ppt/notesSlides/notesSlide742.xml" ContentType="application/vnd.openxmlformats-officedocument.presentationml.notesSlide+xml"/>
  <Override PartName="/ppt/notesSlides/notesSlide743.xml" ContentType="application/vnd.openxmlformats-officedocument.presentationml.notesSlide+xml"/>
  <Override PartName="/ppt/notesSlides/notesSlide744.xml" ContentType="application/vnd.openxmlformats-officedocument.presentationml.notesSlide+xml"/>
  <Override PartName="/ppt/notesSlides/notesSlide745.xml" ContentType="application/vnd.openxmlformats-officedocument.presentationml.notesSlide+xml"/>
  <Override PartName="/ppt/notesSlides/notesSlide746.xml" ContentType="application/vnd.openxmlformats-officedocument.presentationml.notesSlide+xml"/>
  <Override PartName="/ppt/notesSlides/notesSlide747.xml" ContentType="application/vnd.openxmlformats-officedocument.presentationml.notesSlide+xml"/>
  <Override PartName="/ppt/notesSlides/notesSlide748.xml" ContentType="application/vnd.openxmlformats-officedocument.presentationml.notesSlide+xml"/>
  <Override PartName="/ppt/notesSlides/notesSlide749.xml" ContentType="application/vnd.openxmlformats-officedocument.presentationml.notesSlide+xml"/>
  <Override PartName="/ppt/notesSlides/notesSlide750.xml" ContentType="application/vnd.openxmlformats-officedocument.presentationml.notesSlide+xml"/>
  <Override PartName="/ppt/notesSlides/notesSlide751.xml" ContentType="application/vnd.openxmlformats-officedocument.presentationml.notesSlide+xml"/>
  <Override PartName="/ppt/notesSlides/notesSlide752.xml" ContentType="application/vnd.openxmlformats-officedocument.presentationml.notesSlide+xml"/>
  <Override PartName="/ppt/notesSlides/notesSlide753.xml" ContentType="application/vnd.openxmlformats-officedocument.presentationml.notesSlide+xml"/>
  <Override PartName="/ppt/notesSlides/notesSlide754.xml" ContentType="application/vnd.openxmlformats-officedocument.presentationml.notesSlide+xml"/>
  <Override PartName="/ppt/notesSlides/notesSlide755.xml" ContentType="application/vnd.openxmlformats-officedocument.presentationml.notesSlide+xml"/>
  <Override PartName="/ppt/notesSlides/notesSlide7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842"/>
  </p:notesMasterIdLst>
  <p:sldIdLst>
    <p:sldId id="256" r:id="rId2"/>
    <p:sldId id="259" r:id="rId3"/>
    <p:sldId id="274" r:id="rId4"/>
    <p:sldId id="281" r:id="rId5"/>
    <p:sldId id="282" r:id="rId6"/>
    <p:sldId id="278" r:id="rId7"/>
    <p:sldId id="284" r:id="rId8"/>
    <p:sldId id="283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12" r:id="rId37"/>
    <p:sldId id="313" r:id="rId38"/>
    <p:sldId id="314" r:id="rId39"/>
    <p:sldId id="315" r:id="rId40"/>
    <p:sldId id="316" r:id="rId41"/>
    <p:sldId id="317" r:id="rId42"/>
    <p:sldId id="318" r:id="rId43"/>
    <p:sldId id="319" r:id="rId44"/>
    <p:sldId id="320" r:id="rId45"/>
    <p:sldId id="321" r:id="rId46"/>
    <p:sldId id="322" r:id="rId47"/>
    <p:sldId id="323" r:id="rId48"/>
    <p:sldId id="324" r:id="rId49"/>
    <p:sldId id="325" r:id="rId50"/>
    <p:sldId id="326" r:id="rId51"/>
    <p:sldId id="327" r:id="rId52"/>
    <p:sldId id="328" r:id="rId53"/>
    <p:sldId id="329" r:id="rId54"/>
    <p:sldId id="330" r:id="rId55"/>
    <p:sldId id="331" r:id="rId56"/>
    <p:sldId id="332" r:id="rId57"/>
    <p:sldId id="333" r:id="rId58"/>
    <p:sldId id="334" r:id="rId59"/>
    <p:sldId id="335" r:id="rId60"/>
    <p:sldId id="336" r:id="rId61"/>
    <p:sldId id="337" r:id="rId62"/>
    <p:sldId id="338" r:id="rId63"/>
    <p:sldId id="339" r:id="rId64"/>
    <p:sldId id="340" r:id="rId65"/>
    <p:sldId id="341" r:id="rId66"/>
    <p:sldId id="342" r:id="rId67"/>
    <p:sldId id="343" r:id="rId68"/>
    <p:sldId id="344" r:id="rId69"/>
    <p:sldId id="345" r:id="rId70"/>
    <p:sldId id="346" r:id="rId71"/>
    <p:sldId id="347" r:id="rId72"/>
    <p:sldId id="348" r:id="rId73"/>
    <p:sldId id="349" r:id="rId74"/>
    <p:sldId id="350" r:id="rId75"/>
    <p:sldId id="351" r:id="rId76"/>
    <p:sldId id="352" r:id="rId77"/>
    <p:sldId id="353" r:id="rId78"/>
    <p:sldId id="354" r:id="rId79"/>
    <p:sldId id="355" r:id="rId80"/>
    <p:sldId id="356" r:id="rId81"/>
    <p:sldId id="357" r:id="rId82"/>
    <p:sldId id="358" r:id="rId83"/>
    <p:sldId id="359" r:id="rId84"/>
    <p:sldId id="360" r:id="rId85"/>
    <p:sldId id="361" r:id="rId86"/>
    <p:sldId id="362" r:id="rId87"/>
    <p:sldId id="363" r:id="rId88"/>
    <p:sldId id="364" r:id="rId89"/>
    <p:sldId id="365" r:id="rId90"/>
    <p:sldId id="366" r:id="rId91"/>
    <p:sldId id="367" r:id="rId92"/>
    <p:sldId id="368" r:id="rId93"/>
    <p:sldId id="369" r:id="rId94"/>
    <p:sldId id="370" r:id="rId95"/>
    <p:sldId id="371" r:id="rId96"/>
    <p:sldId id="372" r:id="rId97"/>
    <p:sldId id="373" r:id="rId98"/>
    <p:sldId id="374" r:id="rId99"/>
    <p:sldId id="375" r:id="rId100"/>
    <p:sldId id="376" r:id="rId101"/>
    <p:sldId id="377" r:id="rId102"/>
    <p:sldId id="378" r:id="rId103"/>
    <p:sldId id="379" r:id="rId104"/>
    <p:sldId id="380" r:id="rId105"/>
    <p:sldId id="381" r:id="rId106"/>
    <p:sldId id="382" r:id="rId107"/>
    <p:sldId id="383" r:id="rId108"/>
    <p:sldId id="384" r:id="rId109"/>
    <p:sldId id="385" r:id="rId110"/>
    <p:sldId id="386" r:id="rId111"/>
    <p:sldId id="387" r:id="rId112"/>
    <p:sldId id="388" r:id="rId113"/>
    <p:sldId id="389" r:id="rId114"/>
    <p:sldId id="390" r:id="rId115"/>
    <p:sldId id="391" r:id="rId116"/>
    <p:sldId id="392" r:id="rId117"/>
    <p:sldId id="393" r:id="rId118"/>
    <p:sldId id="394" r:id="rId119"/>
    <p:sldId id="395" r:id="rId120"/>
    <p:sldId id="396" r:id="rId121"/>
    <p:sldId id="397" r:id="rId122"/>
    <p:sldId id="398" r:id="rId123"/>
    <p:sldId id="399" r:id="rId124"/>
    <p:sldId id="400" r:id="rId125"/>
    <p:sldId id="401" r:id="rId126"/>
    <p:sldId id="402" r:id="rId127"/>
    <p:sldId id="403" r:id="rId128"/>
    <p:sldId id="404" r:id="rId129"/>
    <p:sldId id="405" r:id="rId130"/>
    <p:sldId id="406" r:id="rId131"/>
    <p:sldId id="407" r:id="rId132"/>
    <p:sldId id="408" r:id="rId133"/>
    <p:sldId id="409" r:id="rId134"/>
    <p:sldId id="410" r:id="rId135"/>
    <p:sldId id="411" r:id="rId136"/>
    <p:sldId id="412" r:id="rId137"/>
    <p:sldId id="413" r:id="rId138"/>
    <p:sldId id="414" r:id="rId139"/>
    <p:sldId id="415" r:id="rId140"/>
    <p:sldId id="416" r:id="rId141"/>
    <p:sldId id="417" r:id="rId142"/>
    <p:sldId id="418" r:id="rId143"/>
    <p:sldId id="419" r:id="rId144"/>
    <p:sldId id="420" r:id="rId145"/>
    <p:sldId id="421" r:id="rId146"/>
    <p:sldId id="422" r:id="rId147"/>
    <p:sldId id="423" r:id="rId148"/>
    <p:sldId id="424" r:id="rId149"/>
    <p:sldId id="425" r:id="rId150"/>
    <p:sldId id="426" r:id="rId151"/>
    <p:sldId id="427" r:id="rId152"/>
    <p:sldId id="428" r:id="rId153"/>
    <p:sldId id="429" r:id="rId154"/>
    <p:sldId id="430" r:id="rId155"/>
    <p:sldId id="431" r:id="rId156"/>
    <p:sldId id="432" r:id="rId157"/>
    <p:sldId id="433" r:id="rId158"/>
    <p:sldId id="434" r:id="rId159"/>
    <p:sldId id="435" r:id="rId160"/>
    <p:sldId id="436" r:id="rId161"/>
    <p:sldId id="437" r:id="rId162"/>
    <p:sldId id="438" r:id="rId163"/>
    <p:sldId id="439" r:id="rId164"/>
    <p:sldId id="440" r:id="rId165"/>
    <p:sldId id="441" r:id="rId166"/>
    <p:sldId id="442" r:id="rId167"/>
    <p:sldId id="443" r:id="rId168"/>
    <p:sldId id="444" r:id="rId169"/>
    <p:sldId id="445" r:id="rId170"/>
    <p:sldId id="446" r:id="rId171"/>
    <p:sldId id="447" r:id="rId172"/>
    <p:sldId id="448" r:id="rId173"/>
    <p:sldId id="449" r:id="rId174"/>
    <p:sldId id="450" r:id="rId175"/>
    <p:sldId id="451" r:id="rId176"/>
    <p:sldId id="452" r:id="rId177"/>
    <p:sldId id="453" r:id="rId178"/>
    <p:sldId id="454" r:id="rId179"/>
    <p:sldId id="455" r:id="rId180"/>
    <p:sldId id="456" r:id="rId181"/>
    <p:sldId id="457" r:id="rId182"/>
    <p:sldId id="458" r:id="rId183"/>
    <p:sldId id="459" r:id="rId184"/>
    <p:sldId id="460" r:id="rId185"/>
    <p:sldId id="461" r:id="rId186"/>
    <p:sldId id="462" r:id="rId187"/>
    <p:sldId id="463" r:id="rId188"/>
    <p:sldId id="464" r:id="rId189"/>
    <p:sldId id="465" r:id="rId190"/>
    <p:sldId id="466" r:id="rId191"/>
    <p:sldId id="467" r:id="rId192"/>
    <p:sldId id="468" r:id="rId193"/>
    <p:sldId id="469" r:id="rId194"/>
    <p:sldId id="470" r:id="rId195"/>
    <p:sldId id="471" r:id="rId196"/>
    <p:sldId id="472" r:id="rId197"/>
    <p:sldId id="473" r:id="rId198"/>
    <p:sldId id="474" r:id="rId199"/>
    <p:sldId id="475" r:id="rId200"/>
    <p:sldId id="476" r:id="rId201"/>
    <p:sldId id="477" r:id="rId202"/>
    <p:sldId id="478" r:id="rId203"/>
    <p:sldId id="479" r:id="rId204"/>
    <p:sldId id="480" r:id="rId205"/>
    <p:sldId id="481" r:id="rId206"/>
    <p:sldId id="482" r:id="rId207"/>
    <p:sldId id="483" r:id="rId208"/>
    <p:sldId id="484" r:id="rId209"/>
    <p:sldId id="485" r:id="rId210"/>
    <p:sldId id="486" r:id="rId211"/>
    <p:sldId id="487" r:id="rId212"/>
    <p:sldId id="488" r:id="rId213"/>
    <p:sldId id="489" r:id="rId214"/>
    <p:sldId id="490" r:id="rId215"/>
    <p:sldId id="491" r:id="rId216"/>
    <p:sldId id="492" r:id="rId217"/>
    <p:sldId id="493" r:id="rId218"/>
    <p:sldId id="494" r:id="rId219"/>
    <p:sldId id="495" r:id="rId220"/>
    <p:sldId id="496" r:id="rId221"/>
    <p:sldId id="497" r:id="rId222"/>
    <p:sldId id="498" r:id="rId223"/>
    <p:sldId id="499" r:id="rId224"/>
    <p:sldId id="500" r:id="rId225"/>
    <p:sldId id="501" r:id="rId226"/>
    <p:sldId id="502" r:id="rId227"/>
    <p:sldId id="503" r:id="rId228"/>
    <p:sldId id="504" r:id="rId229"/>
    <p:sldId id="505" r:id="rId230"/>
    <p:sldId id="506" r:id="rId231"/>
    <p:sldId id="507" r:id="rId232"/>
    <p:sldId id="508" r:id="rId233"/>
    <p:sldId id="509" r:id="rId234"/>
    <p:sldId id="510" r:id="rId235"/>
    <p:sldId id="511" r:id="rId236"/>
    <p:sldId id="512" r:id="rId237"/>
    <p:sldId id="513" r:id="rId238"/>
    <p:sldId id="514" r:id="rId239"/>
    <p:sldId id="515" r:id="rId240"/>
    <p:sldId id="516" r:id="rId241"/>
    <p:sldId id="517" r:id="rId242"/>
    <p:sldId id="518" r:id="rId243"/>
    <p:sldId id="519" r:id="rId244"/>
    <p:sldId id="520" r:id="rId245"/>
    <p:sldId id="521" r:id="rId246"/>
    <p:sldId id="522" r:id="rId247"/>
    <p:sldId id="523" r:id="rId248"/>
    <p:sldId id="524" r:id="rId249"/>
    <p:sldId id="525" r:id="rId250"/>
    <p:sldId id="526" r:id="rId251"/>
    <p:sldId id="527" r:id="rId252"/>
    <p:sldId id="528" r:id="rId253"/>
    <p:sldId id="529" r:id="rId254"/>
    <p:sldId id="530" r:id="rId255"/>
    <p:sldId id="531" r:id="rId256"/>
    <p:sldId id="532" r:id="rId257"/>
    <p:sldId id="533" r:id="rId258"/>
    <p:sldId id="534" r:id="rId259"/>
    <p:sldId id="535" r:id="rId260"/>
    <p:sldId id="536" r:id="rId261"/>
    <p:sldId id="537" r:id="rId262"/>
    <p:sldId id="538" r:id="rId263"/>
    <p:sldId id="539" r:id="rId264"/>
    <p:sldId id="540" r:id="rId265"/>
    <p:sldId id="541" r:id="rId266"/>
    <p:sldId id="542" r:id="rId267"/>
    <p:sldId id="543" r:id="rId268"/>
    <p:sldId id="544" r:id="rId269"/>
    <p:sldId id="545" r:id="rId270"/>
    <p:sldId id="546" r:id="rId271"/>
    <p:sldId id="547" r:id="rId272"/>
    <p:sldId id="548" r:id="rId273"/>
    <p:sldId id="549" r:id="rId274"/>
    <p:sldId id="550" r:id="rId275"/>
    <p:sldId id="551" r:id="rId276"/>
    <p:sldId id="552" r:id="rId277"/>
    <p:sldId id="553" r:id="rId278"/>
    <p:sldId id="554" r:id="rId279"/>
    <p:sldId id="555" r:id="rId280"/>
    <p:sldId id="556" r:id="rId281"/>
    <p:sldId id="557" r:id="rId282"/>
    <p:sldId id="558" r:id="rId283"/>
    <p:sldId id="559" r:id="rId284"/>
    <p:sldId id="560" r:id="rId285"/>
    <p:sldId id="561" r:id="rId286"/>
    <p:sldId id="562" r:id="rId287"/>
    <p:sldId id="563" r:id="rId288"/>
    <p:sldId id="564" r:id="rId289"/>
    <p:sldId id="565" r:id="rId290"/>
    <p:sldId id="566" r:id="rId291"/>
    <p:sldId id="567" r:id="rId292"/>
    <p:sldId id="568" r:id="rId293"/>
    <p:sldId id="569" r:id="rId294"/>
    <p:sldId id="570" r:id="rId295"/>
    <p:sldId id="571" r:id="rId296"/>
    <p:sldId id="572" r:id="rId297"/>
    <p:sldId id="573" r:id="rId298"/>
    <p:sldId id="574" r:id="rId299"/>
    <p:sldId id="575" r:id="rId300"/>
    <p:sldId id="576" r:id="rId301"/>
    <p:sldId id="577" r:id="rId302"/>
    <p:sldId id="578" r:id="rId303"/>
    <p:sldId id="579" r:id="rId304"/>
    <p:sldId id="580" r:id="rId305"/>
    <p:sldId id="581" r:id="rId306"/>
    <p:sldId id="582" r:id="rId307"/>
    <p:sldId id="583" r:id="rId308"/>
    <p:sldId id="584" r:id="rId309"/>
    <p:sldId id="585" r:id="rId310"/>
    <p:sldId id="586" r:id="rId311"/>
    <p:sldId id="587" r:id="rId312"/>
    <p:sldId id="588" r:id="rId313"/>
    <p:sldId id="589" r:id="rId314"/>
    <p:sldId id="590" r:id="rId315"/>
    <p:sldId id="591" r:id="rId316"/>
    <p:sldId id="592" r:id="rId317"/>
    <p:sldId id="593" r:id="rId318"/>
    <p:sldId id="594" r:id="rId319"/>
    <p:sldId id="595" r:id="rId320"/>
    <p:sldId id="596" r:id="rId321"/>
    <p:sldId id="597" r:id="rId322"/>
    <p:sldId id="598" r:id="rId323"/>
    <p:sldId id="599" r:id="rId324"/>
    <p:sldId id="600" r:id="rId325"/>
    <p:sldId id="601" r:id="rId326"/>
    <p:sldId id="602" r:id="rId327"/>
    <p:sldId id="603" r:id="rId328"/>
    <p:sldId id="604" r:id="rId329"/>
    <p:sldId id="605" r:id="rId330"/>
    <p:sldId id="606" r:id="rId331"/>
    <p:sldId id="607" r:id="rId332"/>
    <p:sldId id="608" r:id="rId333"/>
    <p:sldId id="609" r:id="rId334"/>
    <p:sldId id="610" r:id="rId335"/>
    <p:sldId id="611" r:id="rId336"/>
    <p:sldId id="612" r:id="rId337"/>
    <p:sldId id="613" r:id="rId338"/>
    <p:sldId id="614" r:id="rId339"/>
    <p:sldId id="615" r:id="rId340"/>
    <p:sldId id="616" r:id="rId341"/>
    <p:sldId id="617" r:id="rId342"/>
    <p:sldId id="618" r:id="rId343"/>
    <p:sldId id="619" r:id="rId344"/>
    <p:sldId id="620" r:id="rId345"/>
    <p:sldId id="621" r:id="rId346"/>
    <p:sldId id="622" r:id="rId347"/>
    <p:sldId id="623" r:id="rId348"/>
    <p:sldId id="624" r:id="rId349"/>
    <p:sldId id="625" r:id="rId350"/>
    <p:sldId id="626" r:id="rId351"/>
    <p:sldId id="627" r:id="rId352"/>
    <p:sldId id="628" r:id="rId353"/>
    <p:sldId id="629" r:id="rId354"/>
    <p:sldId id="630" r:id="rId355"/>
    <p:sldId id="631" r:id="rId356"/>
    <p:sldId id="632" r:id="rId357"/>
    <p:sldId id="633" r:id="rId358"/>
    <p:sldId id="634" r:id="rId359"/>
    <p:sldId id="635" r:id="rId360"/>
    <p:sldId id="636" r:id="rId361"/>
    <p:sldId id="637" r:id="rId362"/>
    <p:sldId id="638" r:id="rId363"/>
    <p:sldId id="639" r:id="rId364"/>
    <p:sldId id="640" r:id="rId365"/>
    <p:sldId id="641" r:id="rId366"/>
    <p:sldId id="642" r:id="rId367"/>
    <p:sldId id="643" r:id="rId368"/>
    <p:sldId id="644" r:id="rId369"/>
    <p:sldId id="645" r:id="rId370"/>
    <p:sldId id="646" r:id="rId371"/>
    <p:sldId id="647" r:id="rId372"/>
    <p:sldId id="648" r:id="rId373"/>
    <p:sldId id="649" r:id="rId374"/>
    <p:sldId id="650" r:id="rId375"/>
    <p:sldId id="651" r:id="rId376"/>
    <p:sldId id="652" r:id="rId377"/>
    <p:sldId id="653" r:id="rId378"/>
    <p:sldId id="654" r:id="rId379"/>
    <p:sldId id="655" r:id="rId380"/>
    <p:sldId id="656" r:id="rId381"/>
    <p:sldId id="657" r:id="rId382"/>
    <p:sldId id="658" r:id="rId383"/>
    <p:sldId id="659" r:id="rId384"/>
    <p:sldId id="660" r:id="rId385"/>
    <p:sldId id="661" r:id="rId386"/>
    <p:sldId id="662" r:id="rId387"/>
    <p:sldId id="663" r:id="rId388"/>
    <p:sldId id="664" r:id="rId389"/>
    <p:sldId id="665" r:id="rId390"/>
    <p:sldId id="666" r:id="rId391"/>
    <p:sldId id="667" r:id="rId392"/>
    <p:sldId id="668" r:id="rId393"/>
    <p:sldId id="669" r:id="rId394"/>
    <p:sldId id="670" r:id="rId395"/>
    <p:sldId id="671" r:id="rId396"/>
    <p:sldId id="672" r:id="rId397"/>
    <p:sldId id="673" r:id="rId398"/>
    <p:sldId id="674" r:id="rId399"/>
    <p:sldId id="675" r:id="rId400"/>
    <p:sldId id="676" r:id="rId401"/>
    <p:sldId id="677" r:id="rId402"/>
    <p:sldId id="678" r:id="rId403"/>
    <p:sldId id="679" r:id="rId404"/>
    <p:sldId id="680" r:id="rId405"/>
    <p:sldId id="681" r:id="rId406"/>
    <p:sldId id="682" r:id="rId407"/>
    <p:sldId id="683" r:id="rId408"/>
    <p:sldId id="684" r:id="rId409"/>
    <p:sldId id="685" r:id="rId410"/>
    <p:sldId id="686" r:id="rId411"/>
    <p:sldId id="687" r:id="rId412"/>
    <p:sldId id="688" r:id="rId413"/>
    <p:sldId id="689" r:id="rId414"/>
    <p:sldId id="690" r:id="rId415"/>
    <p:sldId id="691" r:id="rId416"/>
    <p:sldId id="692" r:id="rId417"/>
    <p:sldId id="693" r:id="rId418"/>
    <p:sldId id="694" r:id="rId419"/>
    <p:sldId id="695" r:id="rId420"/>
    <p:sldId id="696" r:id="rId421"/>
    <p:sldId id="697" r:id="rId422"/>
    <p:sldId id="698" r:id="rId423"/>
    <p:sldId id="699" r:id="rId424"/>
    <p:sldId id="700" r:id="rId425"/>
    <p:sldId id="701" r:id="rId426"/>
    <p:sldId id="702" r:id="rId427"/>
    <p:sldId id="703" r:id="rId428"/>
    <p:sldId id="704" r:id="rId429"/>
    <p:sldId id="705" r:id="rId430"/>
    <p:sldId id="706" r:id="rId431"/>
    <p:sldId id="707" r:id="rId432"/>
    <p:sldId id="708" r:id="rId433"/>
    <p:sldId id="709" r:id="rId434"/>
    <p:sldId id="710" r:id="rId435"/>
    <p:sldId id="711" r:id="rId436"/>
    <p:sldId id="712" r:id="rId437"/>
    <p:sldId id="713" r:id="rId438"/>
    <p:sldId id="714" r:id="rId439"/>
    <p:sldId id="715" r:id="rId440"/>
    <p:sldId id="716" r:id="rId441"/>
    <p:sldId id="717" r:id="rId442"/>
    <p:sldId id="718" r:id="rId443"/>
    <p:sldId id="719" r:id="rId444"/>
    <p:sldId id="720" r:id="rId445"/>
    <p:sldId id="721" r:id="rId446"/>
    <p:sldId id="722" r:id="rId447"/>
    <p:sldId id="723" r:id="rId448"/>
    <p:sldId id="724" r:id="rId449"/>
    <p:sldId id="725" r:id="rId450"/>
    <p:sldId id="726" r:id="rId451"/>
    <p:sldId id="727" r:id="rId452"/>
    <p:sldId id="728" r:id="rId453"/>
    <p:sldId id="729" r:id="rId454"/>
    <p:sldId id="730" r:id="rId455"/>
    <p:sldId id="731" r:id="rId456"/>
    <p:sldId id="732" r:id="rId457"/>
    <p:sldId id="733" r:id="rId458"/>
    <p:sldId id="734" r:id="rId459"/>
    <p:sldId id="735" r:id="rId460"/>
    <p:sldId id="736" r:id="rId461"/>
    <p:sldId id="737" r:id="rId462"/>
    <p:sldId id="738" r:id="rId463"/>
    <p:sldId id="739" r:id="rId464"/>
    <p:sldId id="740" r:id="rId465"/>
    <p:sldId id="741" r:id="rId466"/>
    <p:sldId id="742" r:id="rId467"/>
    <p:sldId id="743" r:id="rId468"/>
    <p:sldId id="744" r:id="rId469"/>
    <p:sldId id="745" r:id="rId470"/>
    <p:sldId id="746" r:id="rId471"/>
    <p:sldId id="747" r:id="rId472"/>
    <p:sldId id="748" r:id="rId473"/>
    <p:sldId id="749" r:id="rId474"/>
    <p:sldId id="750" r:id="rId475"/>
    <p:sldId id="751" r:id="rId476"/>
    <p:sldId id="752" r:id="rId477"/>
    <p:sldId id="753" r:id="rId478"/>
    <p:sldId id="754" r:id="rId479"/>
    <p:sldId id="755" r:id="rId480"/>
    <p:sldId id="756" r:id="rId481"/>
    <p:sldId id="757" r:id="rId482"/>
    <p:sldId id="758" r:id="rId483"/>
    <p:sldId id="759" r:id="rId484"/>
    <p:sldId id="760" r:id="rId485"/>
    <p:sldId id="761" r:id="rId486"/>
    <p:sldId id="762" r:id="rId487"/>
    <p:sldId id="763" r:id="rId488"/>
    <p:sldId id="764" r:id="rId489"/>
    <p:sldId id="765" r:id="rId490"/>
    <p:sldId id="766" r:id="rId491"/>
    <p:sldId id="767" r:id="rId492"/>
    <p:sldId id="768" r:id="rId493"/>
    <p:sldId id="769" r:id="rId494"/>
    <p:sldId id="770" r:id="rId495"/>
    <p:sldId id="771" r:id="rId496"/>
    <p:sldId id="772" r:id="rId497"/>
    <p:sldId id="773" r:id="rId498"/>
    <p:sldId id="774" r:id="rId499"/>
    <p:sldId id="775" r:id="rId500"/>
    <p:sldId id="776" r:id="rId501"/>
    <p:sldId id="777" r:id="rId502"/>
    <p:sldId id="778" r:id="rId503"/>
    <p:sldId id="779" r:id="rId504"/>
    <p:sldId id="780" r:id="rId505"/>
    <p:sldId id="781" r:id="rId506"/>
    <p:sldId id="782" r:id="rId507"/>
    <p:sldId id="783" r:id="rId508"/>
    <p:sldId id="784" r:id="rId509"/>
    <p:sldId id="785" r:id="rId510"/>
    <p:sldId id="786" r:id="rId511"/>
    <p:sldId id="787" r:id="rId512"/>
    <p:sldId id="788" r:id="rId513"/>
    <p:sldId id="789" r:id="rId514"/>
    <p:sldId id="790" r:id="rId515"/>
    <p:sldId id="791" r:id="rId516"/>
    <p:sldId id="792" r:id="rId517"/>
    <p:sldId id="793" r:id="rId518"/>
    <p:sldId id="794" r:id="rId519"/>
    <p:sldId id="795" r:id="rId520"/>
    <p:sldId id="796" r:id="rId521"/>
    <p:sldId id="797" r:id="rId522"/>
    <p:sldId id="798" r:id="rId523"/>
    <p:sldId id="799" r:id="rId524"/>
    <p:sldId id="800" r:id="rId525"/>
    <p:sldId id="801" r:id="rId526"/>
    <p:sldId id="802" r:id="rId527"/>
    <p:sldId id="803" r:id="rId528"/>
    <p:sldId id="804" r:id="rId529"/>
    <p:sldId id="805" r:id="rId530"/>
    <p:sldId id="806" r:id="rId531"/>
    <p:sldId id="807" r:id="rId532"/>
    <p:sldId id="808" r:id="rId533"/>
    <p:sldId id="809" r:id="rId534"/>
    <p:sldId id="810" r:id="rId535"/>
    <p:sldId id="811" r:id="rId536"/>
    <p:sldId id="812" r:id="rId537"/>
    <p:sldId id="813" r:id="rId538"/>
    <p:sldId id="814" r:id="rId539"/>
    <p:sldId id="815" r:id="rId540"/>
    <p:sldId id="816" r:id="rId541"/>
    <p:sldId id="817" r:id="rId542"/>
    <p:sldId id="818" r:id="rId543"/>
    <p:sldId id="819" r:id="rId544"/>
    <p:sldId id="820" r:id="rId545"/>
    <p:sldId id="821" r:id="rId546"/>
    <p:sldId id="822" r:id="rId547"/>
    <p:sldId id="823" r:id="rId548"/>
    <p:sldId id="824" r:id="rId549"/>
    <p:sldId id="825" r:id="rId550"/>
    <p:sldId id="826" r:id="rId551"/>
    <p:sldId id="827" r:id="rId552"/>
    <p:sldId id="828" r:id="rId553"/>
    <p:sldId id="829" r:id="rId554"/>
    <p:sldId id="830" r:id="rId555"/>
    <p:sldId id="831" r:id="rId556"/>
    <p:sldId id="832" r:id="rId557"/>
    <p:sldId id="833" r:id="rId558"/>
    <p:sldId id="834" r:id="rId559"/>
    <p:sldId id="835" r:id="rId560"/>
    <p:sldId id="836" r:id="rId561"/>
    <p:sldId id="837" r:id="rId562"/>
    <p:sldId id="838" r:id="rId563"/>
    <p:sldId id="839" r:id="rId564"/>
    <p:sldId id="840" r:id="rId565"/>
    <p:sldId id="841" r:id="rId566"/>
    <p:sldId id="842" r:id="rId567"/>
    <p:sldId id="843" r:id="rId568"/>
    <p:sldId id="844" r:id="rId569"/>
    <p:sldId id="845" r:id="rId570"/>
    <p:sldId id="846" r:id="rId571"/>
    <p:sldId id="847" r:id="rId572"/>
    <p:sldId id="848" r:id="rId573"/>
    <p:sldId id="849" r:id="rId574"/>
    <p:sldId id="850" r:id="rId575"/>
    <p:sldId id="851" r:id="rId576"/>
    <p:sldId id="852" r:id="rId577"/>
    <p:sldId id="853" r:id="rId578"/>
    <p:sldId id="854" r:id="rId579"/>
    <p:sldId id="855" r:id="rId580"/>
    <p:sldId id="856" r:id="rId581"/>
    <p:sldId id="857" r:id="rId582"/>
    <p:sldId id="858" r:id="rId583"/>
    <p:sldId id="859" r:id="rId584"/>
    <p:sldId id="860" r:id="rId585"/>
    <p:sldId id="861" r:id="rId586"/>
    <p:sldId id="862" r:id="rId587"/>
    <p:sldId id="863" r:id="rId588"/>
    <p:sldId id="864" r:id="rId589"/>
    <p:sldId id="865" r:id="rId590"/>
    <p:sldId id="866" r:id="rId591"/>
    <p:sldId id="867" r:id="rId592"/>
    <p:sldId id="868" r:id="rId593"/>
    <p:sldId id="869" r:id="rId594"/>
    <p:sldId id="870" r:id="rId595"/>
    <p:sldId id="871" r:id="rId596"/>
    <p:sldId id="872" r:id="rId597"/>
    <p:sldId id="873" r:id="rId598"/>
    <p:sldId id="874" r:id="rId599"/>
    <p:sldId id="875" r:id="rId600"/>
    <p:sldId id="876" r:id="rId601"/>
    <p:sldId id="877" r:id="rId602"/>
    <p:sldId id="878" r:id="rId603"/>
    <p:sldId id="879" r:id="rId604"/>
    <p:sldId id="880" r:id="rId605"/>
    <p:sldId id="881" r:id="rId606"/>
    <p:sldId id="882" r:id="rId607"/>
    <p:sldId id="883" r:id="rId608"/>
    <p:sldId id="884" r:id="rId609"/>
    <p:sldId id="885" r:id="rId610"/>
    <p:sldId id="886" r:id="rId611"/>
    <p:sldId id="887" r:id="rId612"/>
    <p:sldId id="888" r:id="rId613"/>
    <p:sldId id="889" r:id="rId614"/>
    <p:sldId id="890" r:id="rId615"/>
    <p:sldId id="891" r:id="rId616"/>
    <p:sldId id="892" r:id="rId617"/>
    <p:sldId id="893" r:id="rId618"/>
    <p:sldId id="894" r:id="rId619"/>
    <p:sldId id="895" r:id="rId620"/>
    <p:sldId id="896" r:id="rId621"/>
    <p:sldId id="897" r:id="rId622"/>
    <p:sldId id="898" r:id="rId623"/>
    <p:sldId id="899" r:id="rId624"/>
    <p:sldId id="900" r:id="rId625"/>
    <p:sldId id="901" r:id="rId626"/>
    <p:sldId id="902" r:id="rId627"/>
    <p:sldId id="903" r:id="rId628"/>
    <p:sldId id="904" r:id="rId629"/>
    <p:sldId id="905" r:id="rId630"/>
    <p:sldId id="906" r:id="rId631"/>
    <p:sldId id="907" r:id="rId632"/>
    <p:sldId id="908" r:id="rId633"/>
    <p:sldId id="909" r:id="rId634"/>
    <p:sldId id="910" r:id="rId635"/>
    <p:sldId id="911" r:id="rId636"/>
    <p:sldId id="912" r:id="rId637"/>
    <p:sldId id="913" r:id="rId638"/>
    <p:sldId id="914" r:id="rId639"/>
    <p:sldId id="915" r:id="rId640"/>
    <p:sldId id="916" r:id="rId641"/>
    <p:sldId id="917" r:id="rId642"/>
    <p:sldId id="918" r:id="rId643"/>
    <p:sldId id="919" r:id="rId644"/>
    <p:sldId id="920" r:id="rId645"/>
    <p:sldId id="921" r:id="rId646"/>
    <p:sldId id="922" r:id="rId647"/>
    <p:sldId id="923" r:id="rId648"/>
    <p:sldId id="924" r:id="rId649"/>
    <p:sldId id="925" r:id="rId650"/>
    <p:sldId id="926" r:id="rId651"/>
    <p:sldId id="927" r:id="rId652"/>
    <p:sldId id="928" r:id="rId653"/>
    <p:sldId id="929" r:id="rId654"/>
    <p:sldId id="930" r:id="rId655"/>
    <p:sldId id="931" r:id="rId656"/>
    <p:sldId id="932" r:id="rId657"/>
    <p:sldId id="933" r:id="rId658"/>
    <p:sldId id="934" r:id="rId659"/>
    <p:sldId id="935" r:id="rId660"/>
    <p:sldId id="936" r:id="rId661"/>
    <p:sldId id="937" r:id="rId662"/>
    <p:sldId id="938" r:id="rId663"/>
    <p:sldId id="939" r:id="rId664"/>
    <p:sldId id="940" r:id="rId665"/>
    <p:sldId id="941" r:id="rId666"/>
    <p:sldId id="942" r:id="rId667"/>
    <p:sldId id="943" r:id="rId668"/>
    <p:sldId id="944" r:id="rId669"/>
    <p:sldId id="945" r:id="rId670"/>
    <p:sldId id="946" r:id="rId671"/>
    <p:sldId id="947" r:id="rId672"/>
    <p:sldId id="948" r:id="rId673"/>
    <p:sldId id="949" r:id="rId674"/>
    <p:sldId id="950" r:id="rId675"/>
    <p:sldId id="951" r:id="rId676"/>
    <p:sldId id="952" r:id="rId677"/>
    <p:sldId id="953" r:id="rId678"/>
    <p:sldId id="954" r:id="rId679"/>
    <p:sldId id="955" r:id="rId680"/>
    <p:sldId id="956" r:id="rId681"/>
    <p:sldId id="957" r:id="rId682"/>
    <p:sldId id="958" r:id="rId683"/>
    <p:sldId id="959" r:id="rId684"/>
    <p:sldId id="960" r:id="rId685"/>
    <p:sldId id="961" r:id="rId686"/>
    <p:sldId id="962" r:id="rId687"/>
    <p:sldId id="963" r:id="rId688"/>
    <p:sldId id="964" r:id="rId689"/>
    <p:sldId id="965" r:id="rId690"/>
    <p:sldId id="966" r:id="rId691"/>
    <p:sldId id="967" r:id="rId692"/>
    <p:sldId id="968" r:id="rId693"/>
    <p:sldId id="969" r:id="rId694"/>
    <p:sldId id="970" r:id="rId695"/>
    <p:sldId id="971" r:id="rId696"/>
    <p:sldId id="972" r:id="rId697"/>
    <p:sldId id="973" r:id="rId698"/>
    <p:sldId id="974" r:id="rId699"/>
    <p:sldId id="975" r:id="rId700"/>
    <p:sldId id="976" r:id="rId701"/>
    <p:sldId id="977" r:id="rId702"/>
    <p:sldId id="978" r:id="rId703"/>
    <p:sldId id="979" r:id="rId704"/>
    <p:sldId id="980" r:id="rId705"/>
    <p:sldId id="981" r:id="rId706"/>
    <p:sldId id="982" r:id="rId707"/>
    <p:sldId id="983" r:id="rId708"/>
    <p:sldId id="984" r:id="rId709"/>
    <p:sldId id="985" r:id="rId710"/>
    <p:sldId id="986" r:id="rId711"/>
    <p:sldId id="987" r:id="rId712"/>
    <p:sldId id="988" r:id="rId713"/>
    <p:sldId id="989" r:id="rId714"/>
    <p:sldId id="990" r:id="rId715"/>
    <p:sldId id="991" r:id="rId716"/>
    <p:sldId id="992" r:id="rId717"/>
    <p:sldId id="993" r:id="rId718"/>
    <p:sldId id="994" r:id="rId719"/>
    <p:sldId id="995" r:id="rId720"/>
    <p:sldId id="996" r:id="rId721"/>
    <p:sldId id="997" r:id="rId722"/>
    <p:sldId id="998" r:id="rId723"/>
    <p:sldId id="999" r:id="rId724"/>
    <p:sldId id="1000" r:id="rId725"/>
    <p:sldId id="1001" r:id="rId726"/>
    <p:sldId id="1002" r:id="rId727"/>
    <p:sldId id="1003" r:id="rId728"/>
    <p:sldId id="1004" r:id="rId729"/>
    <p:sldId id="1005" r:id="rId730"/>
    <p:sldId id="1006" r:id="rId731"/>
    <p:sldId id="1007" r:id="rId732"/>
    <p:sldId id="1008" r:id="rId733"/>
    <p:sldId id="1009" r:id="rId734"/>
    <p:sldId id="1010" r:id="rId735"/>
    <p:sldId id="1011" r:id="rId736"/>
    <p:sldId id="1012" r:id="rId737"/>
    <p:sldId id="1013" r:id="rId738"/>
    <p:sldId id="1014" r:id="rId739"/>
    <p:sldId id="1015" r:id="rId740"/>
    <p:sldId id="1016" r:id="rId741"/>
    <p:sldId id="1017" r:id="rId742"/>
    <p:sldId id="1018" r:id="rId743"/>
    <p:sldId id="1019" r:id="rId744"/>
    <p:sldId id="1020" r:id="rId745"/>
    <p:sldId id="1021" r:id="rId746"/>
    <p:sldId id="1022" r:id="rId747"/>
    <p:sldId id="1023" r:id="rId748"/>
    <p:sldId id="1024" r:id="rId749"/>
    <p:sldId id="1025" r:id="rId750"/>
    <p:sldId id="1026" r:id="rId751"/>
    <p:sldId id="1027" r:id="rId752"/>
    <p:sldId id="1028" r:id="rId753"/>
    <p:sldId id="1029" r:id="rId754"/>
    <p:sldId id="1030" r:id="rId755"/>
    <p:sldId id="1031" r:id="rId756"/>
    <p:sldId id="1032" r:id="rId757"/>
    <p:sldId id="1033" r:id="rId758"/>
    <p:sldId id="1034" r:id="rId759"/>
    <p:sldId id="1035" r:id="rId760"/>
    <p:sldId id="1036" r:id="rId761"/>
    <p:sldId id="1037" r:id="rId762"/>
    <p:sldId id="1038" r:id="rId763"/>
    <p:sldId id="1039" r:id="rId764"/>
    <p:sldId id="1040" r:id="rId765"/>
    <p:sldId id="1041" r:id="rId766"/>
    <p:sldId id="1042" r:id="rId767"/>
    <p:sldId id="1043" r:id="rId768"/>
    <p:sldId id="1044" r:id="rId769"/>
    <p:sldId id="1045" r:id="rId770"/>
    <p:sldId id="1046" r:id="rId771"/>
    <p:sldId id="1047" r:id="rId772"/>
    <p:sldId id="1048" r:id="rId773"/>
    <p:sldId id="1049" r:id="rId774"/>
    <p:sldId id="1050" r:id="rId775"/>
    <p:sldId id="1051" r:id="rId776"/>
    <p:sldId id="1052" r:id="rId777"/>
    <p:sldId id="1053" r:id="rId778"/>
    <p:sldId id="1054" r:id="rId779"/>
    <p:sldId id="1055" r:id="rId780"/>
    <p:sldId id="1056" r:id="rId781"/>
    <p:sldId id="1057" r:id="rId782"/>
    <p:sldId id="1058" r:id="rId783"/>
    <p:sldId id="1059" r:id="rId784"/>
    <p:sldId id="1060" r:id="rId785"/>
    <p:sldId id="1061" r:id="rId786"/>
    <p:sldId id="1062" r:id="rId787"/>
    <p:sldId id="1063" r:id="rId788"/>
    <p:sldId id="1064" r:id="rId789"/>
    <p:sldId id="1065" r:id="rId790"/>
    <p:sldId id="1066" r:id="rId791"/>
    <p:sldId id="1067" r:id="rId792"/>
    <p:sldId id="1068" r:id="rId793"/>
    <p:sldId id="1069" r:id="rId794"/>
    <p:sldId id="1070" r:id="rId795"/>
    <p:sldId id="1071" r:id="rId796"/>
    <p:sldId id="1072" r:id="rId797"/>
    <p:sldId id="1073" r:id="rId798"/>
    <p:sldId id="1074" r:id="rId799"/>
    <p:sldId id="1075" r:id="rId800"/>
    <p:sldId id="1076" r:id="rId801"/>
    <p:sldId id="1077" r:id="rId802"/>
    <p:sldId id="1078" r:id="rId803"/>
    <p:sldId id="1079" r:id="rId804"/>
    <p:sldId id="1080" r:id="rId805"/>
    <p:sldId id="1081" r:id="rId806"/>
    <p:sldId id="1082" r:id="rId807"/>
    <p:sldId id="1083" r:id="rId808"/>
    <p:sldId id="1084" r:id="rId809"/>
    <p:sldId id="1085" r:id="rId810"/>
    <p:sldId id="1086" r:id="rId811"/>
    <p:sldId id="1087" r:id="rId812"/>
    <p:sldId id="1088" r:id="rId813"/>
    <p:sldId id="1089" r:id="rId814"/>
    <p:sldId id="1090" r:id="rId815"/>
    <p:sldId id="1091" r:id="rId816"/>
    <p:sldId id="1092" r:id="rId817"/>
    <p:sldId id="1093" r:id="rId818"/>
    <p:sldId id="1094" r:id="rId819"/>
    <p:sldId id="1095" r:id="rId820"/>
    <p:sldId id="1096" r:id="rId821"/>
    <p:sldId id="1097" r:id="rId822"/>
    <p:sldId id="1098" r:id="rId823"/>
    <p:sldId id="1099" r:id="rId824"/>
    <p:sldId id="1100" r:id="rId825"/>
    <p:sldId id="1101" r:id="rId826"/>
    <p:sldId id="1102" r:id="rId827"/>
    <p:sldId id="1103" r:id="rId828"/>
    <p:sldId id="1104" r:id="rId829"/>
    <p:sldId id="1105" r:id="rId830"/>
    <p:sldId id="1106" r:id="rId831"/>
    <p:sldId id="1107" r:id="rId832"/>
    <p:sldId id="1108" r:id="rId833"/>
    <p:sldId id="1109" r:id="rId834"/>
    <p:sldId id="1110" r:id="rId835"/>
    <p:sldId id="1111" r:id="rId836"/>
    <p:sldId id="1112" r:id="rId837"/>
    <p:sldId id="1113" r:id="rId838"/>
    <p:sldId id="1114" r:id="rId839"/>
    <p:sldId id="1115" r:id="rId840"/>
    <p:sldId id="1116" r:id="rId841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843"/>
      <p:bold r:id="rId844"/>
    </p:embeddedFont>
    <p:embeddedFont>
      <p:font typeface="Calibri" panose="020F0502020204030204" pitchFamily="34" charset="0"/>
      <p:regular r:id="rId845"/>
      <p:bold r:id="rId846"/>
      <p:italic r:id="rId847"/>
      <p:boldItalic r:id="rId848"/>
    </p:embeddedFont>
    <p:embeddedFont>
      <p:font typeface="Calibri Light" panose="020F0302020204030204" pitchFamily="34" charset="0"/>
      <p:regular r:id="rId849"/>
      <p:italic r:id="rId85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47" autoAdjust="0"/>
    <p:restoredTop sz="71091" autoAdjust="0"/>
  </p:normalViewPr>
  <p:slideViewPr>
    <p:cSldViewPr snapToGrid="0">
      <p:cViewPr varScale="1">
        <p:scale>
          <a:sx n="81" d="100"/>
          <a:sy n="81" d="100"/>
        </p:scale>
        <p:origin x="253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769" Type="http://schemas.openxmlformats.org/officeDocument/2006/relationships/slide" Target="slides/slide768.xml"/><Relationship Id="rId21" Type="http://schemas.openxmlformats.org/officeDocument/2006/relationships/slide" Target="slides/slide20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629" Type="http://schemas.openxmlformats.org/officeDocument/2006/relationships/slide" Target="slides/slide628.xml"/><Relationship Id="rId170" Type="http://schemas.openxmlformats.org/officeDocument/2006/relationships/slide" Target="slides/slide169.xml"/><Relationship Id="rId836" Type="http://schemas.openxmlformats.org/officeDocument/2006/relationships/slide" Target="slides/slide835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32" Type="http://schemas.openxmlformats.org/officeDocument/2006/relationships/slide" Target="slides/slide31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81" Type="http://schemas.openxmlformats.org/officeDocument/2006/relationships/slide" Target="slides/slide180.xml"/><Relationship Id="rId402" Type="http://schemas.openxmlformats.org/officeDocument/2006/relationships/slide" Target="slides/slide401.xml"/><Relationship Id="rId847" Type="http://schemas.openxmlformats.org/officeDocument/2006/relationships/font" Target="fonts/font5.fntdata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707" Type="http://schemas.openxmlformats.org/officeDocument/2006/relationships/slide" Target="slides/slide706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497" Type="http://schemas.openxmlformats.org/officeDocument/2006/relationships/slide" Target="slides/slide496.xml"/><Relationship Id="rId620" Type="http://schemas.openxmlformats.org/officeDocument/2006/relationships/slide" Target="slides/slide619.xml"/><Relationship Id="rId718" Type="http://schemas.openxmlformats.org/officeDocument/2006/relationships/slide" Target="slides/slide717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729" Type="http://schemas.openxmlformats.org/officeDocument/2006/relationships/slide" Target="slides/slide728.xml"/><Relationship Id="rId270" Type="http://schemas.openxmlformats.org/officeDocument/2006/relationships/slide" Target="slides/slide269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477" Type="http://schemas.openxmlformats.org/officeDocument/2006/relationships/slide" Target="slides/slide476.xml"/><Relationship Id="rId600" Type="http://schemas.openxmlformats.org/officeDocument/2006/relationships/slide" Target="slides/slide599.xml"/><Relationship Id="rId642" Type="http://schemas.openxmlformats.org/officeDocument/2006/relationships/slide" Target="slides/slide641.xml"/><Relationship Id="rId684" Type="http://schemas.openxmlformats.org/officeDocument/2006/relationships/slide" Target="slides/slide683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502" Type="http://schemas.openxmlformats.org/officeDocument/2006/relationships/slide" Target="slides/slide501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544" Type="http://schemas.openxmlformats.org/officeDocument/2006/relationships/slide" Target="slides/slide543.xml"/><Relationship Id="rId586" Type="http://schemas.openxmlformats.org/officeDocument/2006/relationships/slide" Target="slides/slide585.xml"/><Relationship Id="rId751" Type="http://schemas.openxmlformats.org/officeDocument/2006/relationships/slide" Target="slides/slide750.xml"/><Relationship Id="rId793" Type="http://schemas.openxmlformats.org/officeDocument/2006/relationships/slide" Target="slides/slide792.xml"/><Relationship Id="rId807" Type="http://schemas.openxmlformats.org/officeDocument/2006/relationships/slide" Target="slides/slide806.xml"/><Relationship Id="rId849" Type="http://schemas.openxmlformats.org/officeDocument/2006/relationships/font" Target="fonts/font7.fntdata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446" Type="http://schemas.openxmlformats.org/officeDocument/2006/relationships/slide" Target="slides/slide445.xml"/><Relationship Id="rId611" Type="http://schemas.openxmlformats.org/officeDocument/2006/relationships/slide" Target="slides/slide610.xml"/><Relationship Id="rId653" Type="http://schemas.openxmlformats.org/officeDocument/2006/relationships/slide" Target="slides/slide652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709" Type="http://schemas.openxmlformats.org/officeDocument/2006/relationships/slide" Target="slides/slide708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513" Type="http://schemas.openxmlformats.org/officeDocument/2006/relationships/slide" Target="slides/slide512.xml"/><Relationship Id="rId555" Type="http://schemas.openxmlformats.org/officeDocument/2006/relationships/slide" Target="slides/slide554.xml"/><Relationship Id="rId597" Type="http://schemas.openxmlformats.org/officeDocument/2006/relationships/slide" Target="slides/slide596.xml"/><Relationship Id="rId720" Type="http://schemas.openxmlformats.org/officeDocument/2006/relationships/slide" Target="slides/slide719.xml"/><Relationship Id="rId762" Type="http://schemas.openxmlformats.org/officeDocument/2006/relationships/slide" Target="slides/slide761.xml"/><Relationship Id="rId818" Type="http://schemas.openxmlformats.org/officeDocument/2006/relationships/slide" Target="slides/slide81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457" Type="http://schemas.openxmlformats.org/officeDocument/2006/relationships/slide" Target="slides/slide456.xml"/><Relationship Id="rId622" Type="http://schemas.openxmlformats.org/officeDocument/2006/relationships/slide" Target="slides/slide62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664" Type="http://schemas.openxmlformats.org/officeDocument/2006/relationships/slide" Target="slides/slide663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524" Type="http://schemas.openxmlformats.org/officeDocument/2006/relationships/slide" Target="slides/slide523.xml"/><Relationship Id="rId566" Type="http://schemas.openxmlformats.org/officeDocument/2006/relationships/slide" Target="slides/slide565.xml"/><Relationship Id="rId731" Type="http://schemas.openxmlformats.org/officeDocument/2006/relationships/slide" Target="slides/slide730.xml"/><Relationship Id="rId773" Type="http://schemas.openxmlformats.org/officeDocument/2006/relationships/slide" Target="slides/slide77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829" Type="http://schemas.openxmlformats.org/officeDocument/2006/relationships/slide" Target="slides/slide828.xml"/><Relationship Id="rId230" Type="http://schemas.openxmlformats.org/officeDocument/2006/relationships/slide" Target="slides/slide229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40" Type="http://schemas.openxmlformats.org/officeDocument/2006/relationships/slide" Target="slides/slide83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577" Type="http://schemas.openxmlformats.org/officeDocument/2006/relationships/slide" Target="slides/slide576.xml"/><Relationship Id="rId700" Type="http://schemas.openxmlformats.org/officeDocument/2006/relationships/slide" Target="slides/slide699.xml"/><Relationship Id="rId742" Type="http://schemas.openxmlformats.org/officeDocument/2006/relationships/slide" Target="slides/slide741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602" Type="http://schemas.openxmlformats.org/officeDocument/2006/relationships/slide" Target="slides/slide601.xml"/><Relationship Id="rId784" Type="http://schemas.openxmlformats.org/officeDocument/2006/relationships/slide" Target="slides/slide783.xml"/><Relationship Id="rId241" Type="http://schemas.openxmlformats.org/officeDocument/2006/relationships/slide" Target="slides/slide240.xml"/><Relationship Id="rId437" Type="http://schemas.openxmlformats.org/officeDocument/2006/relationships/slide" Target="slides/slide436.xml"/><Relationship Id="rId479" Type="http://schemas.openxmlformats.org/officeDocument/2006/relationships/slide" Target="slides/slide478.xml"/><Relationship Id="rId644" Type="http://schemas.openxmlformats.org/officeDocument/2006/relationships/slide" Target="slides/slide643.xml"/><Relationship Id="rId686" Type="http://schemas.openxmlformats.org/officeDocument/2006/relationships/slide" Target="slides/slide685.xml"/><Relationship Id="rId851" Type="http://schemas.openxmlformats.org/officeDocument/2006/relationships/presProps" Target="presProps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490" Type="http://schemas.openxmlformats.org/officeDocument/2006/relationships/slide" Target="slides/slide489.xml"/><Relationship Id="rId504" Type="http://schemas.openxmlformats.org/officeDocument/2006/relationships/slide" Target="slides/slide503.xml"/><Relationship Id="rId546" Type="http://schemas.openxmlformats.org/officeDocument/2006/relationships/slide" Target="slides/slide545.xml"/><Relationship Id="rId711" Type="http://schemas.openxmlformats.org/officeDocument/2006/relationships/slide" Target="slides/slide710.xml"/><Relationship Id="rId753" Type="http://schemas.openxmlformats.org/officeDocument/2006/relationships/slide" Target="slides/slide752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406" Type="http://schemas.openxmlformats.org/officeDocument/2006/relationships/slide" Target="slides/slide405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809" Type="http://schemas.openxmlformats.org/officeDocument/2006/relationships/slide" Target="slides/slide808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448" Type="http://schemas.openxmlformats.org/officeDocument/2006/relationships/slide" Target="slides/slide447.xml"/><Relationship Id="rId613" Type="http://schemas.openxmlformats.org/officeDocument/2006/relationships/slide" Target="slides/slide612.xml"/><Relationship Id="rId655" Type="http://schemas.openxmlformats.org/officeDocument/2006/relationships/slide" Target="slides/slide654.xml"/><Relationship Id="rId697" Type="http://schemas.openxmlformats.org/officeDocument/2006/relationships/slide" Target="slides/slide696.xml"/><Relationship Id="rId820" Type="http://schemas.openxmlformats.org/officeDocument/2006/relationships/slide" Target="slides/slide81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47" Type="http://schemas.openxmlformats.org/officeDocument/2006/relationships/slide" Target="slides/slide46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557" Type="http://schemas.openxmlformats.org/officeDocument/2006/relationships/slide" Target="slides/slide556.xml"/><Relationship Id="rId599" Type="http://schemas.openxmlformats.org/officeDocument/2006/relationships/slide" Target="slides/slide598.xml"/><Relationship Id="rId764" Type="http://schemas.openxmlformats.org/officeDocument/2006/relationships/slide" Target="slides/slide763.xml"/><Relationship Id="rId196" Type="http://schemas.openxmlformats.org/officeDocument/2006/relationships/slide" Target="slides/slide195.xml"/><Relationship Id="rId417" Type="http://schemas.openxmlformats.org/officeDocument/2006/relationships/slide" Target="slides/slide416.xml"/><Relationship Id="rId459" Type="http://schemas.openxmlformats.org/officeDocument/2006/relationships/slide" Target="slides/slide458.xml"/><Relationship Id="rId624" Type="http://schemas.openxmlformats.org/officeDocument/2006/relationships/slide" Target="slides/slide623.xml"/><Relationship Id="rId666" Type="http://schemas.openxmlformats.org/officeDocument/2006/relationships/slide" Target="slides/slide665.xml"/><Relationship Id="rId831" Type="http://schemas.openxmlformats.org/officeDocument/2006/relationships/slide" Target="slides/slide830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63" Type="http://schemas.openxmlformats.org/officeDocument/2006/relationships/slide" Target="slides/slide262.xml"/><Relationship Id="rId319" Type="http://schemas.openxmlformats.org/officeDocument/2006/relationships/slide" Target="slides/slide318.xml"/><Relationship Id="rId470" Type="http://schemas.openxmlformats.org/officeDocument/2006/relationships/slide" Target="slides/slide469.xml"/><Relationship Id="rId526" Type="http://schemas.openxmlformats.org/officeDocument/2006/relationships/slide" Target="slides/slide525.xml"/><Relationship Id="rId58" Type="http://schemas.openxmlformats.org/officeDocument/2006/relationships/slide" Target="slides/slide57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33" Type="http://schemas.openxmlformats.org/officeDocument/2006/relationships/slide" Target="slides/slide732.xml"/><Relationship Id="rId775" Type="http://schemas.openxmlformats.org/officeDocument/2006/relationships/slide" Target="slides/slide774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677" Type="http://schemas.openxmlformats.org/officeDocument/2006/relationships/slide" Target="slides/slide676.xml"/><Relationship Id="rId800" Type="http://schemas.openxmlformats.org/officeDocument/2006/relationships/slide" Target="slides/slide799.xml"/><Relationship Id="rId842" Type="http://schemas.openxmlformats.org/officeDocument/2006/relationships/notesMaster" Target="notesMasters/notesMaster1.xml"/><Relationship Id="rId232" Type="http://schemas.openxmlformats.org/officeDocument/2006/relationships/slide" Target="slides/slide231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702" Type="http://schemas.openxmlformats.org/officeDocument/2006/relationships/slide" Target="slides/slide701.xml"/><Relationship Id="rId27" Type="http://schemas.openxmlformats.org/officeDocument/2006/relationships/slide" Target="slides/slide26.xml"/><Relationship Id="rId69" Type="http://schemas.openxmlformats.org/officeDocument/2006/relationships/slide" Target="slides/slide68.xml"/><Relationship Id="rId134" Type="http://schemas.openxmlformats.org/officeDocument/2006/relationships/slide" Target="slides/slide133.xml"/><Relationship Id="rId537" Type="http://schemas.openxmlformats.org/officeDocument/2006/relationships/slide" Target="slides/slide536.xml"/><Relationship Id="rId579" Type="http://schemas.openxmlformats.org/officeDocument/2006/relationships/slide" Target="slides/slide578.xml"/><Relationship Id="rId744" Type="http://schemas.openxmlformats.org/officeDocument/2006/relationships/slide" Target="slides/slide743.xml"/><Relationship Id="rId786" Type="http://schemas.openxmlformats.org/officeDocument/2006/relationships/slide" Target="slides/slide785.xml"/><Relationship Id="rId80" Type="http://schemas.openxmlformats.org/officeDocument/2006/relationships/slide" Target="slides/slide79.xml"/><Relationship Id="rId176" Type="http://schemas.openxmlformats.org/officeDocument/2006/relationships/slide" Target="slides/slide175.xml"/><Relationship Id="rId341" Type="http://schemas.openxmlformats.org/officeDocument/2006/relationships/slide" Target="slides/slide340.xml"/><Relationship Id="rId383" Type="http://schemas.openxmlformats.org/officeDocument/2006/relationships/slide" Target="slides/slide382.xml"/><Relationship Id="rId439" Type="http://schemas.openxmlformats.org/officeDocument/2006/relationships/slide" Target="slides/slide438.xml"/><Relationship Id="rId590" Type="http://schemas.openxmlformats.org/officeDocument/2006/relationships/slide" Target="slides/slide589.xml"/><Relationship Id="rId604" Type="http://schemas.openxmlformats.org/officeDocument/2006/relationships/slide" Target="slides/slide603.xml"/><Relationship Id="rId646" Type="http://schemas.openxmlformats.org/officeDocument/2006/relationships/slide" Target="slides/slide645.xml"/><Relationship Id="rId811" Type="http://schemas.openxmlformats.org/officeDocument/2006/relationships/slide" Target="slides/slide810.xml"/><Relationship Id="rId201" Type="http://schemas.openxmlformats.org/officeDocument/2006/relationships/slide" Target="slides/slide200.xml"/><Relationship Id="rId243" Type="http://schemas.openxmlformats.org/officeDocument/2006/relationships/slide" Target="slides/slide242.xml"/><Relationship Id="rId285" Type="http://schemas.openxmlformats.org/officeDocument/2006/relationships/slide" Target="slides/slide284.xml"/><Relationship Id="rId450" Type="http://schemas.openxmlformats.org/officeDocument/2006/relationships/slide" Target="slides/slide449.xml"/><Relationship Id="rId506" Type="http://schemas.openxmlformats.org/officeDocument/2006/relationships/slide" Target="slides/slide505.xml"/><Relationship Id="rId688" Type="http://schemas.openxmlformats.org/officeDocument/2006/relationships/slide" Target="slides/slide687.xml"/><Relationship Id="rId853" Type="http://schemas.openxmlformats.org/officeDocument/2006/relationships/theme" Target="theme/theme1.xml"/><Relationship Id="rId38" Type="http://schemas.openxmlformats.org/officeDocument/2006/relationships/slide" Target="slides/slide37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492" Type="http://schemas.openxmlformats.org/officeDocument/2006/relationships/slide" Target="slides/slide491.xml"/><Relationship Id="rId548" Type="http://schemas.openxmlformats.org/officeDocument/2006/relationships/slide" Target="slides/slide547.xml"/><Relationship Id="rId713" Type="http://schemas.openxmlformats.org/officeDocument/2006/relationships/slide" Target="slides/slide712.xml"/><Relationship Id="rId755" Type="http://schemas.openxmlformats.org/officeDocument/2006/relationships/slide" Target="slides/slide754.xml"/><Relationship Id="rId797" Type="http://schemas.openxmlformats.org/officeDocument/2006/relationships/slide" Target="slides/slide796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87" Type="http://schemas.openxmlformats.org/officeDocument/2006/relationships/slide" Target="slides/slide186.xml"/><Relationship Id="rId352" Type="http://schemas.openxmlformats.org/officeDocument/2006/relationships/slide" Target="slides/slide351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212" Type="http://schemas.openxmlformats.org/officeDocument/2006/relationships/slide" Target="slides/slide211.xml"/><Relationship Id="rId254" Type="http://schemas.openxmlformats.org/officeDocument/2006/relationships/slide" Target="slides/slide253.xml"/><Relationship Id="rId657" Type="http://schemas.openxmlformats.org/officeDocument/2006/relationships/slide" Target="slides/slide656.xml"/><Relationship Id="rId699" Type="http://schemas.openxmlformats.org/officeDocument/2006/relationships/slide" Target="slides/slide698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96" Type="http://schemas.openxmlformats.org/officeDocument/2006/relationships/slide" Target="slides/slide295.xml"/><Relationship Id="rId461" Type="http://schemas.openxmlformats.org/officeDocument/2006/relationships/slide" Target="slides/slide460.xml"/><Relationship Id="rId517" Type="http://schemas.openxmlformats.org/officeDocument/2006/relationships/slide" Target="slides/slide516.xml"/><Relationship Id="rId559" Type="http://schemas.openxmlformats.org/officeDocument/2006/relationships/slide" Target="slides/slide558.xml"/><Relationship Id="rId724" Type="http://schemas.openxmlformats.org/officeDocument/2006/relationships/slide" Target="slides/slide723.xml"/><Relationship Id="rId766" Type="http://schemas.openxmlformats.org/officeDocument/2006/relationships/slide" Target="slides/slide765.xml"/><Relationship Id="rId60" Type="http://schemas.openxmlformats.org/officeDocument/2006/relationships/slide" Target="slides/slide59.xml"/><Relationship Id="rId156" Type="http://schemas.openxmlformats.org/officeDocument/2006/relationships/slide" Target="slides/slide155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63" Type="http://schemas.openxmlformats.org/officeDocument/2006/relationships/slide" Target="slides/slide362.xml"/><Relationship Id="rId419" Type="http://schemas.openxmlformats.org/officeDocument/2006/relationships/slide" Target="slides/slide418.xml"/><Relationship Id="rId570" Type="http://schemas.openxmlformats.org/officeDocument/2006/relationships/slide" Target="slides/slide569.xml"/><Relationship Id="rId626" Type="http://schemas.openxmlformats.org/officeDocument/2006/relationships/slide" Target="slides/slide625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668" Type="http://schemas.openxmlformats.org/officeDocument/2006/relationships/slide" Target="slides/slide667.xml"/><Relationship Id="rId833" Type="http://schemas.openxmlformats.org/officeDocument/2006/relationships/slide" Target="slides/slide832.xml"/><Relationship Id="rId18" Type="http://schemas.openxmlformats.org/officeDocument/2006/relationships/slide" Target="slides/slide17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125" Type="http://schemas.openxmlformats.org/officeDocument/2006/relationships/slide" Target="slides/slide124.xml"/><Relationship Id="rId167" Type="http://schemas.openxmlformats.org/officeDocument/2006/relationships/slide" Target="slides/slide166.xml"/><Relationship Id="rId332" Type="http://schemas.openxmlformats.org/officeDocument/2006/relationships/slide" Target="slides/slide331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777" Type="http://schemas.openxmlformats.org/officeDocument/2006/relationships/slide" Target="slides/slide776.xml"/><Relationship Id="rId71" Type="http://schemas.openxmlformats.org/officeDocument/2006/relationships/slide" Target="slides/slide70.xml"/><Relationship Id="rId234" Type="http://schemas.openxmlformats.org/officeDocument/2006/relationships/slide" Target="slides/slide233.xml"/><Relationship Id="rId637" Type="http://schemas.openxmlformats.org/officeDocument/2006/relationships/slide" Target="slides/slide636.xml"/><Relationship Id="rId679" Type="http://schemas.openxmlformats.org/officeDocument/2006/relationships/slide" Target="slides/slide678.xml"/><Relationship Id="rId802" Type="http://schemas.openxmlformats.org/officeDocument/2006/relationships/slide" Target="slides/slide801.xml"/><Relationship Id="rId844" Type="http://schemas.openxmlformats.org/officeDocument/2006/relationships/font" Target="fonts/font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76" Type="http://schemas.openxmlformats.org/officeDocument/2006/relationships/slide" Target="slides/slide275.xml"/><Relationship Id="rId441" Type="http://schemas.openxmlformats.org/officeDocument/2006/relationships/slide" Target="slides/slide440.xml"/><Relationship Id="rId483" Type="http://schemas.openxmlformats.org/officeDocument/2006/relationships/slide" Target="slides/slide482.xml"/><Relationship Id="rId539" Type="http://schemas.openxmlformats.org/officeDocument/2006/relationships/slide" Target="slides/slide538.xml"/><Relationship Id="rId690" Type="http://schemas.openxmlformats.org/officeDocument/2006/relationships/slide" Target="slides/slide689.xml"/><Relationship Id="rId704" Type="http://schemas.openxmlformats.org/officeDocument/2006/relationships/slide" Target="slides/slide703.xml"/><Relationship Id="rId746" Type="http://schemas.openxmlformats.org/officeDocument/2006/relationships/slide" Target="slides/slide745.xml"/><Relationship Id="rId40" Type="http://schemas.openxmlformats.org/officeDocument/2006/relationships/slide" Target="slides/slide39.xml"/><Relationship Id="rId136" Type="http://schemas.openxmlformats.org/officeDocument/2006/relationships/slide" Target="slides/slide135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82" Type="http://schemas.openxmlformats.org/officeDocument/2006/relationships/slide" Target="slides/slide81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606" Type="http://schemas.openxmlformats.org/officeDocument/2006/relationships/slide" Target="slides/slide605.xml"/><Relationship Id="rId648" Type="http://schemas.openxmlformats.org/officeDocument/2006/relationships/slide" Target="slides/slide647.xml"/><Relationship Id="rId813" Type="http://schemas.openxmlformats.org/officeDocument/2006/relationships/slide" Target="slides/slide812.xml"/><Relationship Id="rId245" Type="http://schemas.openxmlformats.org/officeDocument/2006/relationships/slide" Target="slides/slide244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452" Type="http://schemas.openxmlformats.org/officeDocument/2006/relationships/slide" Target="slides/slide451.xml"/><Relationship Id="rId494" Type="http://schemas.openxmlformats.org/officeDocument/2006/relationships/slide" Target="slides/slide493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105" Type="http://schemas.openxmlformats.org/officeDocument/2006/relationships/slide" Target="slides/slide104.xml"/><Relationship Id="rId147" Type="http://schemas.openxmlformats.org/officeDocument/2006/relationships/slide" Target="slides/slide146.xml"/><Relationship Id="rId312" Type="http://schemas.openxmlformats.org/officeDocument/2006/relationships/slide" Target="slides/slide311.xml"/><Relationship Id="rId354" Type="http://schemas.openxmlformats.org/officeDocument/2006/relationships/slide" Target="slides/slide353.xml"/><Relationship Id="rId757" Type="http://schemas.openxmlformats.org/officeDocument/2006/relationships/slide" Target="slides/slide756.xml"/><Relationship Id="rId799" Type="http://schemas.openxmlformats.org/officeDocument/2006/relationships/slide" Target="slides/slide798.xml"/><Relationship Id="rId51" Type="http://schemas.openxmlformats.org/officeDocument/2006/relationships/slide" Target="slides/slide50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561" Type="http://schemas.openxmlformats.org/officeDocument/2006/relationships/slide" Target="slides/slide560.xml"/><Relationship Id="rId617" Type="http://schemas.openxmlformats.org/officeDocument/2006/relationships/slide" Target="slides/slide616.xml"/><Relationship Id="rId659" Type="http://schemas.openxmlformats.org/officeDocument/2006/relationships/slide" Target="slides/slide658.xml"/><Relationship Id="rId824" Type="http://schemas.openxmlformats.org/officeDocument/2006/relationships/slide" Target="slides/slide823.xml"/><Relationship Id="rId214" Type="http://schemas.openxmlformats.org/officeDocument/2006/relationships/slide" Target="slides/slide213.xml"/><Relationship Id="rId256" Type="http://schemas.openxmlformats.org/officeDocument/2006/relationships/slide" Target="slides/slide255.xml"/><Relationship Id="rId298" Type="http://schemas.openxmlformats.org/officeDocument/2006/relationships/slide" Target="slides/slide297.xml"/><Relationship Id="rId421" Type="http://schemas.openxmlformats.org/officeDocument/2006/relationships/slide" Target="slides/slide420.xml"/><Relationship Id="rId463" Type="http://schemas.openxmlformats.org/officeDocument/2006/relationships/slide" Target="slides/slide462.xml"/><Relationship Id="rId519" Type="http://schemas.openxmlformats.org/officeDocument/2006/relationships/slide" Target="slides/slide518.xml"/><Relationship Id="rId670" Type="http://schemas.openxmlformats.org/officeDocument/2006/relationships/slide" Target="slides/slide669.xml"/><Relationship Id="rId116" Type="http://schemas.openxmlformats.org/officeDocument/2006/relationships/slide" Target="slides/slide115.xml"/><Relationship Id="rId158" Type="http://schemas.openxmlformats.org/officeDocument/2006/relationships/slide" Target="slides/slide157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26" Type="http://schemas.openxmlformats.org/officeDocument/2006/relationships/slide" Target="slides/slide725.xml"/><Relationship Id="rId768" Type="http://schemas.openxmlformats.org/officeDocument/2006/relationships/slide" Target="slides/slide767.xml"/><Relationship Id="rId20" Type="http://schemas.openxmlformats.org/officeDocument/2006/relationships/slide" Target="slides/slide19.xml"/><Relationship Id="rId62" Type="http://schemas.openxmlformats.org/officeDocument/2006/relationships/slide" Target="slides/slide61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225" Type="http://schemas.openxmlformats.org/officeDocument/2006/relationships/slide" Target="slides/slide224.xml"/><Relationship Id="rId267" Type="http://schemas.openxmlformats.org/officeDocument/2006/relationships/slide" Target="slides/slide266.xml"/><Relationship Id="rId432" Type="http://schemas.openxmlformats.org/officeDocument/2006/relationships/slide" Target="slides/slide431.xml"/><Relationship Id="rId474" Type="http://schemas.openxmlformats.org/officeDocument/2006/relationships/slide" Target="slides/slide473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737" Type="http://schemas.openxmlformats.org/officeDocument/2006/relationships/slide" Target="slides/slide736.xml"/><Relationship Id="rId779" Type="http://schemas.openxmlformats.org/officeDocument/2006/relationships/slide" Target="slides/slide778.xml"/><Relationship Id="rId31" Type="http://schemas.openxmlformats.org/officeDocument/2006/relationships/slide" Target="slides/slide30.xml"/><Relationship Id="rId73" Type="http://schemas.openxmlformats.org/officeDocument/2006/relationships/slide" Target="slides/slide72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76" Type="http://schemas.openxmlformats.org/officeDocument/2006/relationships/slide" Target="slides/slide375.xml"/><Relationship Id="rId541" Type="http://schemas.openxmlformats.org/officeDocument/2006/relationships/slide" Target="slides/slide540.xml"/><Relationship Id="rId583" Type="http://schemas.openxmlformats.org/officeDocument/2006/relationships/slide" Target="slides/slide582.xml"/><Relationship Id="rId639" Type="http://schemas.openxmlformats.org/officeDocument/2006/relationships/slide" Target="slides/slide638.xml"/><Relationship Id="rId790" Type="http://schemas.openxmlformats.org/officeDocument/2006/relationships/slide" Target="slides/slide789.xml"/><Relationship Id="rId804" Type="http://schemas.openxmlformats.org/officeDocument/2006/relationships/slide" Target="slides/slide803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36" Type="http://schemas.openxmlformats.org/officeDocument/2006/relationships/slide" Target="slides/slide235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846" Type="http://schemas.openxmlformats.org/officeDocument/2006/relationships/font" Target="fonts/font4.fntdata"/><Relationship Id="rId303" Type="http://schemas.openxmlformats.org/officeDocument/2006/relationships/slide" Target="slides/slide302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706" Type="http://schemas.openxmlformats.org/officeDocument/2006/relationships/slide" Target="slides/slide705.xml"/><Relationship Id="rId748" Type="http://schemas.openxmlformats.org/officeDocument/2006/relationships/slide" Target="slides/slide747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510" Type="http://schemas.openxmlformats.org/officeDocument/2006/relationships/slide" Target="slides/slide509.xml"/><Relationship Id="rId552" Type="http://schemas.openxmlformats.org/officeDocument/2006/relationships/slide" Target="slides/slide551.xml"/><Relationship Id="rId594" Type="http://schemas.openxmlformats.org/officeDocument/2006/relationships/slide" Target="slides/slide59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454" Type="http://schemas.openxmlformats.org/officeDocument/2006/relationships/slide" Target="slides/slide453.xml"/><Relationship Id="rId496" Type="http://schemas.openxmlformats.org/officeDocument/2006/relationships/slide" Target="slides/slide495.xml"/><Relationship Id="rId661" Type="http://schemas.openxmlformats.org/officeDocument/2006/relationships/slide" Target="slides/slide660.xml"/><Relationship Id="rId717" Type="http://schemas.openxmlformats.org/officeDocument/2006/relationships/slide" Target="slides/slide716.xml"/><Relationship Id="rId759" Type="http://schemas.openxmlformats.org/officeDocument/2006/relationships/slide" Target="slides/slide75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521" Type="http://schemas.openxmlformats.org/officeDocument/2006/relationships/slide" Target="slides/slide520.xml"/><Relationship Id="rId563" Type="http://schemas.openxmlformats.org/officeDocument/2006/relationships/slide" Target="slides/slide562.xml"/><Relationship Id="rId619" Type="http://schemas.openxmlformats.org/officeDocument/2006/relationships/slide" Target="slides/slide618.xml"/><Relationship Id="rId770" Type="http://schemas.openxmlformats.org/officeDocument/2006/relationships/slide" Target="slides/slide76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826" Type="http://schemas.openxmlformats.org/officeDocument/2006/relationships/slide" Target="slides/slide825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30" Type="http://schemas.openxmlformats.org/officeDocument/2006/relationships/slide" Target="slides/slide629.xml"/><Relationship Id="rId672" Type="http://schemas.openxmlformats.org/officeDocument/2006/relationships/slide" Target="slides/slide671.xml"/><Relationship Id="rId728" Type="http://schemas.openxmlformats.org/officeDocument/2006/relationships/slide" Target="slides/slide72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532" Type="http://schemas.openxmlformats.org/officeDocument/2006/relationships/slide" Target="slides/slide531.xml"/><Relationship Id="rId574" Type="http://schemas.openxmlformats.org/officeDocument/2006/relationships/slide" Target="slides/slide573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37" Type="http://schemas.openxmlformats.org/officeDocument/2006/relationships/slide" Target="slides/slide836.xml"/><Relationship Id="rId269" Type="http://schemas.openxmlformats.org/officeDocument/2006/relationships/slide" Target="slides/slide268.xml"/><Relationship Id="rId434" Type="http://schemas.openxmlformats.org/officeDocument/2006/relationships/slide" Target="slides/slide433.xml"/><Relationship Id="rId476" Type="http://schemas.openxmlformats.org/officeDocument/2006/relationships/slide" Target="slides/slide475.xml"/><Relationship Id="rId641" Type="http://schemas.openxmlformats.org/officeDocument/2006/relationships/slide" Target="slides/slide640.xml"/><Relationship Id="rId683" Type="http://schemas.openxmlformats.org/officeDocument/2006/relationships/slide" Target="slides/slide682.xml"/><Relationship Id="rId739" Type="http://schemas.openxmlformats.org/officeDocument/2006/relationships/slide" Target="slides/slide73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501" Type="http://schemas.openxmlformats.org/officeDocument/2006/relationships/slide" Target="slides/slide500.xml"/><Relationship Id="rId543" Type="http://schemas.openxmlformats.org/officeDocument/2006/relationships/slide" Target="slides/slide542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403" Type="http://schemas.openxmlformats.org/officeDocument/2006/relationships/slide" Target="slides/slide402.xml"/><Relationship Id="rId585" Type="http://schemas.openxmlformats.org/officeDocument/2006/relationships/slide" Target="slides/slide584.xml"/><Relationship Id="rId750" Type="http://schemas.openxmlformats.org/officeDocument/2006/relationships/slide" Target="slides/slide749.xml"/><Relationship Id="rId792" Type="http://schemas.openxmlformats.org/officeDocument/2006/relationships/slide" Target="slides/slide791.xml"/><Relationship Id="rId806" Type="http://schemas.openxmlformats.org/officeDocument/2006/relationships/slide" Target="slides/slide805.xml"/><Relationship Id="rId848" Type="http://schemas.openxmlformats.org/officeDocument/2006/relationships/font" Target="fonts/font6.fntdata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487" Type="http://schemas.openxmlformats.org/officeDocument/2006/relationships/slide" Target="slides/slide486.xml"/><Relationship Id="rId610" Type="http://schemas.openxmlformats.org/officeDocument/2006/relationships/slide" Target="slides/slide609.xml"/><Relationship Id="rId652" Type="http://schemas.openxmlformats.org/officeDocument/2006/relationships/slide" Target="slides/slide651.xml"/><Relationship Id="rId694" Type="http://schemas.openxmlformats.org/officeDocument/2006/relationships/slide" Target="slides/slide693.xml"/><Relationship Id="rId708" Type="http://schemas.openxmlformats.org/officeDocument/2006/relationships/slide" Target="slides/slide70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512" Type="http://schemas.openxmlformats.org/officeDocument/2006/relationships/slide" Target="slides/slide511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54" Type="http://schemas.openxmlformats.org/officeDocument/2006/relationships/slide" Target="slides/slide553.xml"/><Relationship Id="rId596" Type="http://schemas.openxmlformats.org/officeDocument/2006/relationships/slide" Target="slides/slide595.xml"/><Relationship Id="rId761" Type="http://schemas.openxmlformats.org/officeDocument/2006/relationships/slide" Target="slides/slide760.xml"/><Relationship Id="rId817" Type="http://schemas.openxmlformats.org/officeDocument/2006/relationships/slide" Target="slides/slide816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456" Type="http://schemas.openxmlformats.org/officeDocument/2006/relationships/slide" Target="slides/slide455.xml"/><Relationship Id="rId498" Type="http://schemas.openxmlformats.org/officeDocument/2006/relationships/slide" Target="slides/slide497.xml"/><Relationship Id="rId621" Type="http://schemas.openxmlformats.org/officeDocument/2006/relationships/slide" Target="slides/slide620.xml"/><Relationship Id="rId663" Type="http://schemas.openxmlformats.org/officeDocument/2006/relationships/slide" Target="slides/slide662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719" Type="http://schemas.openxmlformats.org/officeDocument/2006/relationships/slide" Target="slides/slide718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30" Type="http://schemas.openxmlformats.org/officeDocument/2006/relationships/slide" Target="slides/slide729.xml"/><Relationship Id="rId772" Type="http://schemas.openxmlformats.org/officeDocument/2006/relationships/slide" Target="slides/slide771.xml"/><Relationship Id="rId828" Type="http://schemas.openxmlformats.org/officeDocument/2006/relationships/slide" Target="slides/slide82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467" Type="http://schemas.openxmlformats.org/officeDocument/2006/relationships/slide" Target="slides/slide466.xml"/><Relationship Id="rId632" Type="http://schemas.openxmlformats.org/officeDocument/2006/relationships/slide" Target="slides/slide631.xml"/><Relationship Id="rId271" Type="http://schemas.openxmlformats.org/officeDocument/2006/relationships/slide" Target="slides/slide270.xml"/><Relationship Id="rId674" Type="http://schemas.openxmlformats.org/officeDocument/2006/relationships/slide" Target="slides/slide673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534" Type="http://schemas.openxmlformats.org/officeDocument/2006/relationships/slide" Target="slides/slide533.xml"/><Relationship Id="rId576" Type="http://schemas.openxmlformats.org/officeDocument/2006/relationships/slide" Target="slides/slide575.xml"/><Relationship Id="rId741" Type="http://schemas.openxmlformats.org/officeDocument/2006/relationships/slide" Target="slides/slide740.xml"/><Relationship Id="rId783" Type="http://schemas.openxmlformats.org/officeDocument/2006/relationships/slide" Target="slides/slide782.xml"/><Relationship Id="rId839" Type="http://schemas.openxmlformats.org/officeDocument/2006/relationships/slide" Target="slides/slide83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436" Type="http://schemas.openxmlformats.org/officeDocument/2006/relationships/slide" Target="slides/slide435.xml"/><Relationship Id="rId601" Type="http://schemas.openxmlformats.org/officeDocument/2006/relationships/slide" Target="slides/slide600.xml"/><Relationship Id="rId643" Type="http://schemas.openxmlformats.org/officeDocument/2006/relationships/slide" Target="slides/slide642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50" Type="http://schemas.openxmlformats.org/officeDocument/2006/relationships/font" Target="fonts/font8.fntdata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503" Type="http://schemas.openxmlformats.org/officeDocument/2006/relationships/slide" Target="slides/slide502.xml"/><Relationship Id="rId545" Type="http://schemas.openxmlformats.org/officeDocument/2006/relationships/slide" Target="slides/slide544.xml"/><Relationship Id="rId587" Type="http://schemas.openxmlformats.org/officeDocument/2006/relationships/slide" Target="slides/slide586.xml"/><Relationship Id="rId710" Type="http://schemas.openxmlformats.org/officeDocument/2006/relationships/slide" Target="slides/slide709.xml"/><Relationship Id="rId752" Type="http://schemas.openxmlformats.org/officeDocument/2006/relationships/slide" Target="slides/slide751.xml"/><Relationship Id="rId808" Type="http://schemas.openxmlformats.org/officeDocument/2006/relationships/slide" Target="slides/slide80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447" Type="http://schemas.openxmlformats.org/officeDocument/2006/relationships/slide" Target="slides/slide446.xml"/><Relationship Id="rId612" Type="http://schemas.openxmlformats.org/officeDocument/2006/relationships/slide" Target="slides/slide611.xml"/><Relationship Id="rId794" Type="http://schemas.openxmlformats.org/officeDocument/2006/relationships/slide" Target="slides/slide793.xml"/><Relationship Id="rId251" Type="http://schemas.openxmlformats.org/officeDocument/2006/relationships/slide" Target="slides/slide250.xml"/><Relationship Id="rId489" Type="http://schemas.openxmlformats.org/officeDocument/2006/relationships/slide" Target="slides/slide488.xml"/><Relationship Id="rId654" Type="http://schemas.openxmlformats.org/officeDocument/2006/relationships/slide" Target="slides/slide653.xml"/><Relationship Id="rId696" Type="http://schemas.openxmlformats.org/officeDocument/2006/relationships/slide" Target="slides/slide695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514" Type="http://schemas.openxmlformats.org/officeDocument/2006/relationships/slide" Target="slides/slide513.xml"/><Relationship Id="rId556" Type="http://schemas.openxmlformats.org/officeDocument/2006/relationships/slide" Target="slides/slide555.xml"/><Relationship Id="rId721" Type="http://schemas.openxmlformats.org/officeDocument/2006/relationships/slide" Target="slides/slide720.xml"/><Relationship Id="rId763" Type="http://schemas.openxmlformats.org/officeDocument/2006/relationships/slide" Target="slides/slide76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416" Type="http://schemas.openxmlformats.org/officeDocument/2006/relationships/slide" Target="slides/slide415.xml"/><Relationship Id="rId598" Type="http://schemas.openxmlformats.org/officeDocument/2006/relationships/slide" Target="slides/slide597.xml"/><Relationship Id="rId819" Type="http://schemas.openxmlformats.org/officeDocument/2006/relationships/slide" Target="slides/slide818.xml"/><Relationship Id="rId220" Type="http://schemas.openxmlformats.org/officeDocument/2006/relationships/slide" Target="slides/slide219.xml"/><Relationship Id="rId458" Type="http://schemas.openxmlformats.org/officeDocument/2006/relationships/slide" Target="slides/slide457.xml"/><Relationship Id="rId623" Type="http://schemas.openxmlformats.org/officeDocument/2006/relationships/slide" Target="slides/slide622.xml"/><Relationship Id="rId665" Type="http://schemas.openxmlformats.org/officeDocument/2006/relationships/slide" Target="slides/slide664.xml"/><Relationship Id="rId830" Type="http://schemas.openxmlformats.org/officeDocument/2006/relationships/slide" Target="slides/slide82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567" Type="http://schemas.openxmlformats.org/officeDocument/2006/relationships/slide" Target="slides/slide566.xml"/><Relationship Id="rId732" Type="http://schemas.openxmlformats.org/officeDocument/2006/relationships/slide" Target="slides/slide731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774" Type="http://schemas.openxmlformats.org/officeDocument/2006/relationships/slide" Target="slides/slide773.xml"/><Relationship Id="rId427" Type="http://schemas.openxmlformats.org/officeDocument/2006/relationships/slide" Target="slides/slide426.xml"/><Relationship Id="rId469" Type="http://schemas.openxmlformats.org/officeDocument/2006/relationships/slide" Target="slides/slide468.xml"/><Relationship Id="rId634" Type="http://schemas.openxmlformats.org/officeDocument/2006/relationships/slide" Target="slides/slide633.xml"/><Relationship Id="rId676" Type="http://schemas.openxmlformats.org/officeDocument/2006/relationships/slide" Target="slides/slide675.xml"/><Relationship Id="rId841" Type="http://schemas.openxmlformats.org/officeDocument/2006/relationships/slide" Target="slides/slide84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480" Type="http://schemas.openxmlformats.org/officeDocument/2006/relationships/slide" Target="slides/slide479.xml"/><Relationship Id="rId536" Type="http://schemas.openxmlformats.org/officeDocument/2006/relationships/slide" Target="slides/slide535.xml"/><Relationship Id="rId701" Type="http://schemas.openxmlformats.org/officeDocument/2006/relationships/slide" Target="slides/slide700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578" Type="http://schemas.openxmlformats.org/officeDocument/2006/relationships/slide" Target="slides/slide577.xml"/><Relationship Id="rId743" Type="http://schemas.openxmlformats.org/officeDocument/2006/relationships/slide" Target="slides/slide742.xml"/><Relationship Id="rId785" Type="http://schemas.openxmlformats.org/officeDocument/2006/relationships/slide" Target="slides/slide784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438" Type="http://schemas.openxmlformats.org/officeDocument/2006/relationships/slide" Target="slides/slide437.xml"/><Relationship Id="rId603" Type="http://schemas.openxmlformats.org/officeDocument/2006/relationships/slide" Target="slides/slide602.xml"/><Relationship Id="rId645" Type="http://schemas.openxmlformats.org/officeDocument/2006/relationships/slide" Target="slides/slide644.xml"/><Relationship Id="rId687" Type="http://schemas.openxmlformats.org/officeDocument/2006/relationships/slide" Target="slides/slide686.xml"/><Relationship Id="rId810" Type="http://schemas.openxmlformats.org/officeDocument/2006/relationships/slide" Target="slides/slide809.xml"/><Relationship Id="rId852" Type="http://schemas.openxmlformats.org/officeDocument/2006/relationships/viewProps" Target="viewProps.xml"/><Relationship Id="rId242" Type="http://schemas.openxmlformats.org/officeDocument/2006/relationships/slide" Target="slides/slide241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37" Type="http://schemas.openxmlformats.org/officeDocument/2006/relationships/slide" Target="slides/slide36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4" Type="http://schemas.openxmlformats.org/officeDocument/2006/relationships/slide" Target="slides/slide143.xml"/><Relationship Id="rId547" Type="http://schemas.openxmlformats.org/officeDocument/2006/relationships/slide" Target="slides/slide546.xml"/><Relationship Id="rId589" Type="http://schemas.openxmlformats.org/officeDocument/2006/relationships/slide" Target="slides/slide588.xml"/><Relationship Id="rId754" Type="http://schemas.openxmlformats.org/officeDocument/2006/relationships/slide" Target="slides/slide753.xml"/><Relationship Id="rId796" Type="http://schemas.openxmlformats.org/officeDocument/2006/relationships/slide" Target="slides/slide795.xml"/><Relationship Id="rId90" Type="http://schemas.openxmlformats.org/officeDocument/2006/relationships/slide" Target="slides/slide89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449" Type="http://schemas.openxmlformats.org/officeDocument/2006/relationships/slide" Target="slides/slide448.xml"/><Relationship Id="rId614" Type="http://schemas.openxmlformats.org/officeDocument/2006/relationships/slide" Target="slides/slide613.xml"/><Relationship Id="rId656" Type="http://schemas.openxmlformats.org/officeDocument/2006/relationships/slide" Target="slides/slide655.xml"/><Relationship Id="rId821" Type="http://schemas.openxmlformats.org/officeDocument/2006/relationships/slide" Target="slides/slide820.xml"/><Relationship Id="rId211" Type="http://schemas.openxmlformats.org/officeDocument/2006/relationships/slide" Target="slides/slide210.xml"/><Relationship Id="rId253" Type="http://schemas.openxmlformats.org/officeDocument/2006/relationships/slide" Target="slides/slide252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460" Type="http://schemas.openxmlformats.org/officeDocument/2006/relationships/slide" Target="slides/slide459.xml"/><Relationship Id="rId516" Type="http://schemas.openxmlformats.org/officeDocument/2006/relationships/slide" Target="slides/slide515.xml"/><Relationship Id="rId698" Type="http://schemas.openxmlformats.org/officeDocument/2006/relationships/slide" Target="slides/slide697.xml"/><Relationship Id="rId48" Type="http://schemas.openxmlformats.org/officeDocument/2006/relationships/slide" Target="slides/slide47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23" Type="http://schemas.openxmlformats.org/officeDocument/2006/relationships/slide" Target="slides/slide722.xml"/><Relationship Id="rId765" Type="http://schemas.openxmlformats.org/officeDocument/2006/relationships/slide" Target="slides/slide764.xml"/><Relationship Id="rId155" Type="http://schemas.openxmlformats.org/officeDocument/2006/relationships/slide" Target="slides/slide154.xml"/><Relationship Id="rId197" Type="http://schemas.openxmlformats.org/officeDocument/2006/relationships/slide" Target="slides/slide196.xml"/><Relationship Id="rId362" Type="http://schemas.openxmlformats.org/officeDocument/2006/relationships/slide" Target="slides/slide361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222" Type="http://schemas.openxmlformats.org/officeDocument/2006/relationships/slide" Target="slides/slide22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667" Type="http://schemas.openxmlformats.org/officeDocument/2006/relationships/slide" Target="slides/slide666.xml"/><Relationship Id="rId17" Type="http://schemas.openxmlformats.org/officeDocument/2006/relationships/slide" Target="slides/slide16.xml"/><Relationship Id="rId59" Type="http://schemas.openxmlformats.org/officeDocument/2006/relationships/slide" Target="slides/slide58.xml"/><Relationship Id="rId124" Type="http://schemas.openxmlformats.org/officeDocument/2006/relationships/slide" Target="slides/slide123.xml"/><Relationship Id="rId527" Type="http://schemas.openxmlformats.org/officeDocument/2006/relationships/slide" Target="slides/slide526.xml"/><Relationship Id="rId569" Type="http://schemas.openxmlformats.org/officeDocument/2006/relationships/slide" Target="slides/slide568.xml"/><Relationship Id="rId734" Type="http://schemas.openxmlformats.org/officeDocument/2006/relationships/slide" Target="slides/slide733.xml"/><Relationship Id="rId776" Type="http://schemas.openxmlformats.org/officeDocument/2006/relationships/slide" Target="slides/slide775.xml"/><Relationship Id="rId70" Type="http://schemas.openxmlformats.org/officeDocument/2006/relationships/slide" Target="slides/slide69.xml"/><Relationship Id="rId166" Type="http://schemas.openxmlformats.org/officeDocument/2006/relationships/slide" Target="slides/slide165.xml"/><Relationship Id="rId331" Type="http://schemas.openxmlformats.org/officeDocument/2006/relationships/slide" Target="slides/slide330.xml"/><Relationship Id="rId373" Type="http://schemas.openxmlformats.org/officeDocument/2006/relationships/slide" Target="slides/slide372.xml"/><Relationship Id="rId429" Type="http://schemas.openxmlformats.org/officeDocument/2006/relationships/slide" Target="slides/slide428.xml"/><Relationship Id="rId580" Type="http://schemas.openxmlformats.org/officeDocument/2006/relationships/slide" Target="slides/slide579.xml"/><Relationship Id="rId636" Type="http://schemas.openxmlformats.org/officeDocument/2006/relationships/slide" Target="slides/slide635.xml"/><Relationship Id="rId801" Type="http://schemas.openxmlformats.org/officeDocument/2006/relationships/slide" Target="slides/slide800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43" Type="http://schemas.openxmlformats.org/officeDocument/2006/relationships/font" Target="fonts/font1.fntdata"/><Relationship Id="rId28" Type="http://schemas.openxmlformats.org/officeDocument/2006/relationships/slide" Target="slides/slide27.xml"/><Relationship Id="rId275" Type="http://schemas.openxmlformats.org/officeDocument/2006/relationships/slide" Target="slides/slide274.xml"/><Relationship Id="rId300" Type="http://schemas.openxmlformats.org/officeDocument/2006/relationships/slide" Target="slides/slide299.xml"/><Relationship Id="rId482" Type="http://schemas.openxmlformats.org/officeDocument/2006/relationships/slide" Target="slides/slide481.xml"/><Relationship Id="rId538" Type="http://schemas.openxmlformats.org/officeDocument/2006/relationships/slide" Target="slides/slide537.xml"/><Relationship Id="rId703" Type="http://schemas.openxmlformats.org/officeDocument/2006/relationships/slide" Target="slides/slide702.xml"/><Relationship Id="rId745" Type="http://schemas.openxmlformats.org/officeDocument/2006/relationships/slide" Target="slides/slide744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77" Type="http://schemas.openxmlformats.org/officeDocument/2006/relationships/slide" Target="slides/slide176.xml"/><Relationship Id="rId342" Type="http://schemas.openxmlformats.org/officeDocument/2006/relationships/slide" Target="slides/slide341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605" Type="http://schemas.openxmlformats.org/officeDocument/2006/relationships/slide" Target="slides/slide604.xml"/><Relationship Id="rId787" Type="http://schemas.openxmlformats.org/officeDocument/2006/relationships/slide" Target="slides/slide786.xml"/><Relationship Id="rId812" Type="http://schemas.openxmlformats.org/officeDocument/2006/relationships/slide" Target="slides/slide811.xml"/><Relationship Id="rId202" Type="http://schemas.openxmlformats.org/officeDocument/2006/relationships/slide" Target="slides/slide201.xml"/><Relationship Id="rId244" Type="http://schemas.openxmlformats.org/officeDocument/2006/relationships/slide" Target="slides/slide243.xml"/><Relationship Id="rId647" Type="http://schemas.openxmlformats.org/officeDocument/2006/relationships/slide" Target="slides/slide646.xml"/><Relationship Id="rId689" Type="http://schemas.openxmlformats.org/officeDocument/2006/relationships/slide" Target="slides/slide688.xml"/><Relationship Id="rId854" Type="http://schemas.openxmlformats.org/officeDocument/2006/relationships/tableStyles" Target="tableStyles.xml"/><Relationship Id="rId39" Type="http://schemas.openxmlformats.org/officeDocument/2006/relationships/slide" Target="slides/slide38.xml"/><Relationship Id="rId286" Type="http://schemas.openxmlformats.org/officeDocument/2006/relationships/slide" Target="slides/slide285.xml"/><Relationship Id="rId451" Type="http://schemas.openxmlformats.org/officeDocument/2006/relationships/slide" Target="slides/slide450.xml"/><Relationship Id="rId493" Type="http://schemas.openxmlformats.org/officeDocument/2006/relationships/slide" Target="slides/slide492.xml"/><Relationship Id="rId507" Type="http://schemas.openxmlformats.org/officeDocument/2006/relationships/slide" Target="slides/slide506.xml"/><Relationship Id="rId549" Type="http://schemas.openxmlformats.org/officeDocument/2006/relationships/slide" Target="slides/slide548.xml"/><Relationship Id="rId714" Type="http://schemas.openxmlformats.org/officeDocument/2006/relationships/slide" Target="slides/slide713.xml"/><Relationship Id="rId756" Type="http://schemas.openxmlformats.org/officeDocument/2006/relationships/slide" Target="slides/slide75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46" Type="http://schemas.openxmlformats.org/officeDocument/2006/relationships/slide" Target="slides/slide145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53" Type="http://schemas.openxmlformats.org/officeDocument/2006/relationships/slide" Target="slides/slide352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560" Type="http://schemas.openxmlformats.org/officeDocument/2006/relationships/slide" Target="slides/slide559.xml"/><Relationship Id="rId798" Type="http://schemas.openxmlformats.org/officeDocument/2006/relationships/slide" Target="slides/slide797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616" Type="http://schemas.openxmlformats.org/officeDocument/2006/relationships/slide" Target="slides/slide615.xml"/><Relationship Id="rId658" Type="http://schemas.openxmlformats.org/officeDocument/2006/relationships/slide" Target="slides/slide657.xml"/><Relationship Id="rId823" Type="http://schemas.openxmlformats.org/officeDocument/2006/relationships/slide" Target="slides/slide822.xml"/><Relationship Id="rId255" Type="http://schemas.openxmlformats.org/officeDocument/2006/relationships/slide" Target="slides/slide254.xml"/><Relationship Id="rId297" Type="http://schemas.openxmlformats.org/officeDocument/2006/relationships/slide" Target="slides/slide296.xml"/><Relationship Id="rId462" Type="http://schemas.openxmlformats.org/officeDocument/2006/relationships/slide" Target="slides/slide461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115" Type="http://schemas.openxmlformats.org/officeDocument/2006/relationships/slide" Target="slides/slide114.xml"/><Relationship Id="rId157" Type="http://schemas.openxmlformats.org/officeDocument/2006/relationships/slide" Target="slides/slide156.xml"/><Relationship Id="rId322" Type="http://schemas.openxmlformats.org/officeDocument/2006/relationships/slide" Target="slides/slide321.xml"/><Relationship Id="rId364" Type="http://schemas.openxmlformats.org/officeDocument/2006/relationships/slide" Target="slides/slide363.xml"/><Relationship Id="rId767" Type="http://schemas.openxmlformats.org/officeDocument/2006/relationships/slide" Target="slides/slide766.xml"/><Relationship Id="rId61" Type="http://schemas.openxmlformats.org/officeDocument/2006/relationships/slide" Target="slides/slide60.xml"/><Relationship Id="rId199" Type="http://schemas.openxmlformats.org/officeDocument/2006/relationships/slide" Target="slides/slide198.xml"/><Relationship Id="rId571" Type="http://schemas.openxmlformats.org/officeDocument/2006/relationships/slide" Target="slides/slide570.xml"/><Relationship Id="rId627" Type="http://schemas.openxmlformats.org/officeDocument/2006/relationships/slide" Target="slides/slide626.xml"/><Relationship Id="rId669" Type="http://schemas.openxmlformats.org/officeDocument/2006/relationships/slide" Target="slides/slide668.xml"/><Relationship Id="rId834" Type="http://schemas.openxmlformats.org/officeDocument/2006/relationships/slide" Target="slides/slide833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66" Type="http://schemas.openxmlformats.org/officeDocument/2006/relationships/slide" Target="slides/slide265.xml"/><Relationship Id="rId431" Type="http://schemas.openxmlformats.org/officeDocument/2006/relationships/slide" Target="slides/slide430.xml"/><Relationship Id="rId473" Type="http://schemas.openxmlformats.org/officeDocument/2006/relationships/slide" Target="slides/slide472.xml"/><Relationship Id="rId529" Type="http://schemas.openxmlformats.org/officeDocument/2006/relationships/slide" Target="slides/slide528.xml"/><Relationship Id="rId680" Type="http://schemas.openxmlformats.org/officeDocument/2006/relationships/slide" Target="slides/slide679.xml"/><Relationship Id="rId736" Type="http://schemas.openxmlformats.org/officeDocument/2006/relationships/slide" Target="slides/slide735.xml"/><Relationship Id="rId30" Type="http://schemas.openxmlformats.org/officeDocument/2006/relationships/slide" Target="slides/slide29.xml"/><Relationship Id="rId126" Type="http://schemas.openxmlformats.org/officeDocument/2006/relationships/slide" Target="slides/slide125.xml"/><Relationship Id="rId168" Type="http://schemas.openxmlformats.org/officeDocument/2006/relationships/slide" Target="slides/slide167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778" Type="http://schemas.openxmlformats.org/officeDocument/2006/relationships/slide" Target="slides/slide777.xml"/><Relationship Id="rId72" Type="http://schemas.openxmlformats.org/officeDocument/2006/relationships/slide" Target="slides/slide71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638" Type="http://schemas.openxmlformats.org/officeDocument/2006/relationships/slide" Target="slides/slide637.xml"/><Relationship Id="rId803" Type="http://schemas.openxmlformats.org/officeDocument/2006/relationships/slide" Target="slides/slide802.xml"/><Relationship Id="rId845" Type="http://schemas.openxmlformats.org/officeDocument/2006/relationships/font" Target="fonts/font3.fntdata"/><Relationship Id="rId3" Type="http://schemas.openxmlformats.org/officeDocument/2006/relationships/slide" Target="slides/slide2.xml"/><Relationship Id="rId235" Type="http://schemas.openxmlformats.org/officeDocument/2006/relationships/slide" Target="slides/slide234.xml"/><Relationship Id="rId277" Type="http://schemas.openxmlformats.org/officeDocument/2006/relationships/slide" Target="slides/slide276.xml"/><Relationship Id="rId400" Type="http://schemas.openxmlformats.org/officeDocument/2006/relationships/slide" Target="slides/slide399.xml"/><Relationship Id="rId442" Type="http://schemas.openxmlformats.org/officeDocument/2006/relationships/slide" Target="slides/slide441.xml"/><Relationship Id="rId484" Type="http://schemas.openxmlformats.org/officeDocument/2006/relationships/slide" Target="slides/slide483.xml"/><Relationship Id="rId705" Type="http://schemas.openxmlformats.org/officeDocument/2006/relationships/slide" Target="slides/slide704.xml"/><Relationship Id="rId137" Type="http://schemas.openxmlformats.org/officeDocument/2006/relationships/slide" Target="slides/slide136.xml"/><Relationship Id="rId302" Type="http://schemas.openxmlformats.org/officeDocument/2006/relationships/slide" Target="slides/slide301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47" Type="http://schemas.openxmlformats.org/officeDocument/2006/relationships/slide" Target="slides/slide746.xml"/><Relationship Id="rId789" Type="http://schemas.openxmlformats.org/officeDocument/2006/relationships/slide" Target="slides/slide788.xml"/><Relationship Id="rId41" Type="http://schemas.openxmlformats.org/officeDocument/2006/relationships/slide" Target="slides/slide40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51" Type="http://schemas.openxmlformats.org/officeDocument/2006/relationships/slide" Target="slides/slide550.xml"/><Relationship Id="rId593" Type="http://schemas.openxmlformats.org/officeDocument/2006/relationships/slide" Target="slides/slide592.xml"/><Relationship Id="rId607" Type="http://schemas.openxmlformats.org/officeDocument/2006/relationships/slide" Target="slides/slide606.xml"/><Relationship Id="rId649" Type="http://schemas.openxmlformats.org/officeDocument/2006/relationships/slide" Target="slides/slide648.xml"/><Relationship Id="rId814" Type="http://schemas.openxmlformats.org/officeDocument/2006/relationships/slide" Target="slides/slide813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46" Type="http://schemas.openxmlformats.org/officeDocument/2006/relationships/slide" Target="slides/slide245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453" Type="http://schemas.openxmlformats.org/officeDocument/2006/relationships/slide" Target="slides/slide452.xml"/><Relationship Id="rId509" Type="http://schemas.openxmlformats.org/officeDocument/2006/relationships/slide" Target="slides/slide508.xml"/><Relationship Id="rId660" Type="http://schemas.openxmlformats.org/officeDocument/2006/relationships/slide" Target="slides/slide659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495" Type="http://schemas.openxmlformats.org/officeDocument/2006/relationships/slide" Target="slides/slide494.xml"/><Relationship Id="rId716" Type="http://schemas.openxmlformats.org/officeDocument/2006/relationships/slide" Target="slides/slide715.xml"/><Relationship Id="rId758" Type="http://schemas.openxmlformats.org/officeDocument/2006/relationships/slide" Target="slides/slide757.xml"/><Relationship Id="rId10" Type="http://schemas.openxmlformats.org/officeDocument/2006/relationships/slide" Target="slides/slide9.xml"/><Relationship Id="rId52" Type="http://schemas.openxmlformats.org/officeDocument/2006/relationships/slide" Target="slides/slide51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397" Type="http://schemas.openxmlformats.org/officeDocument/2006/relationships/slide" Target="slides/slide396.xml"/><Relationship Id="rId520" Type="http://schemas.openxmlformats.org/officeDocument/2006/relationships/slide" Target="slides/slide519.xml"/><Relationship Id="rId562" Type="http://schemas.openxmlformats.org/officeDocument/2006/relationships/slide" Target="slides/slide561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215" Type="http://schemas.openxmlformats.org/officeDocument/2006/relationships/slide" Target="slides/slide214.xml"/><Relationship Id="rId257" Type="http://schemas.openxmlformats.org/officeDocument/2006/relationships/slide" Target="slides/slide256.xml"/><Relationship Id="rId422" Type="http://schemas.openxmlformats.org/officeDocument/2006/relationships/slide" Target="slides/slide421.xml"/><Relationship Id="rId464" Type="http://schemas.openxmlformats.org/officeDocument/2006/relationships/slide" Target="slides/slide463.xml"/><Relationship Id="rId299" Type="http://schemas.openxmlformats.org/officeDocument/2006/relationships/slide" Target="slides/slide298.xml"/><Relationship Id="rId727" Type="http://schemas.openxmlformats.org/officeDocument/2006/relationships/slide" Target="slides/slide726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74" Type="http://schemas.openxmlformats.org/officeDocument/2006/relationships/slide" Target="slides/slide73.xml"/><Relationship Id="rId377" Type="http://schemas.openxmlformats.org/officeDocument/2006/relationships/slide" Target="slides/slide376.xml"/><Relationship Id="rId500" Type="http://schemas.openxmlformats.org/officeDocument/2006/relationships/slide" Target="slides/slide499.xml"/><Relationship Id="rId584" Type="http://schemas.openxmlformats.org/officeDocument/2006/relationships/slide" Target="slides/slide583.xml"/><Relationship Id="rId805" Type="http://schemas.openxmlformats.org/officeDocument/2006/relationships/slide" Target="slides/slide804.xml"/><Relationship Id="rId5" Type="http://schemas.openxmlformats.org/officeDocument/2006/relationships/slide" Target="slides/slide4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749" Type="http://schemas.openxmlformats.org/officeDocument/2006/relationships/slide" Target="slides/slide74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88" Type="http://schemas.openxmlformats.org/officeDocument/2006/relationships/slide" Target="slides/slide387.xml"/><Relationship Id="rId511" Type="http://schemas.openxmlformats.org/officeDocument/2006/relationships/slide" Target="slides/slide510.xml"/><Relationship Id="rId609" Type="http://schemas.openxmlformats.org/officeDocument/2006/relationships/slide" Target="slides/slide60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816" Type="http://schemas.openxmlformats.org/officeDocument/2006/relationships/slide" Target="slides/slide815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399" Type="http://schemas.openxmlformats.org/officeDocument/2006/relationships/slide" Target="slides/slide398.xml"/><Relationship Id="rId827" Type="http://schemas.openxmlformats.org/officeDocument/2006/relationships/slide" Target="slides/slide826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740" Type="http://schemas.openxmlformats.org/officeDocument/2006/relationships/slide" Target="slides/slide739.xml"/><Relationship Id="rId838" Type="http://schemas.openxmlformats.org/officeDocument/2006/relationships/slide" Target="slides/slide8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B6942-1670-4998-832C-C40F6CEAA0D4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B0ABF-5334-4BC3-BD5D-9EBBAF75E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2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3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8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2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5.xml"/><Relationship Id="rId1" Type="http://schemas.openxmlformats.org/officeDocument/2006/relationships/notesMaster" Target="../notesMasters/notesMaster1.xml"/></Relationships>
</file>

<file path=ppt/notesSlides/_rels/notesSlide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9.xml"/><Relationship Id="rId1" Type="http://schemas.openxmlformats.org/officeDocument/2006/relationships/notesMaster" Target="../notesMasters/notesMaster1.xml"/></Relationships>
</file>

<file path=ppt/notesSlides/_rels/notesSlide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0.xml"/><Relationship Id="rId1" Type="http://schemas.openxmlformats.org/officeDocument/2006/relationships/notesMaster" Target="../notesMasters/notesMaster1.xml"/></Relationships>
</file>

<file path=ppt/notesSlides/_rels/notesSlide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2.xml"/><Relationship Id="rId1" Type="http://schemas.openxmlformats.org/officeDocument/2006/relationships/notesMaster" Target="../notesMasters/notesMaster1.xml"/></Relationships>
</file>

<file path=ppt/notesSlides/_rels/notesSlide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3.xml"/><Relationship Id="rId1" Type="http://schemas.openxmlformats.org/officeDocument/2006/relationships/notesMaster" Target="../notesMasters/notesMaster1.xml"/></Relationships>
</file>

<file path=ppt/notesSlides/_rels/notesSlide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4.xml"/><Relationship Id="rId1" Type="http://schemas.openxmlformats.org/officeDocument/2006/relationships/notesMaster" Target="../notesMasters/notesMaster1.xml"/></Relationships>
</file>

<file path=ppt/notesSlides/_rels/notesSlide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0.xml"/><Relationship Id="rId1" Type="http://schemas.openxmlformats.org/officeDocument/2006/relationships/notesMaster" Target="../notesMasters/notesMaster1.xml"/></Relationships>
</file>

<file path=ppt/notesSlides/_rels/notesSlide2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2.xml"/><Relationship Id="rId1" Type="http://schemas.openxmlformats.org/officeDocument/2006/relationships/notesMaster" Target="../notesMasters/notesMaster1.xml"/></Relationships>
</file>

<file path=ppt/notesSlides/_rels/notesSlide2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3.xml"/><Relationship Id="rId1" Type="http://schemas.openxmlformats.org/officeDocument/2006/relationships/notesMaster" Target="../notesMasters/notesMaster1.xml"/></Relationships>
</file>

<file path=ppt/notesSlides/_rels/notesSlide2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4.xml"/><Relationship Id="rId1" Type="http://schemas.openxmlformats.org/officeDocument/2006/relationships/notesMaster" Target="../notesMasters/notesMaster1.xml"/></Relationships>
</file>

<file path=ppt/notesSlides/_rels/notesSlide2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5.xml"/><Relationship Id="rId1" Type="http://schemas.openxmlformats.org/officeDocument/2006/relationships/notesMaster" Target="../notesMasters/notesMaster1.xml"/></Relationships>
</file>

<file path=ppt/notesSlides/_rels/notesSlide2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6.xml"/><Relationship Id="rId1" Type="http://schemas.openxmlformats.org/officeDocument/2006/relationships/notesMaster" Target="../notesMasters/notesMaster1.xml"/></Relationships>
</file>

<file path=ppt/notesSlides/_rels/notesSlide2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2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2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0.xml"/><Relationship Id="rId1" Type="http://schemas.openxmlformats.org/officeDocument/2006/relationships/notesMaster" Target="../notesMasters/notesMaster1.xml"/></Relationships>
</file>

<file path=ppt/notesSlides/_rels/notesSlide2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2.xml"/><Relationship Id="rId1" Type="http://schemas.openxmlformats.org/officeDocument/2006/relationships/notesMaster" Target="../notesMasters/notesMaster1.xml"/></Relationships>
</file>

<file path=ppt/notesSlides/_rels/notesSlide2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3.xml"/><Relationship Id="rId1" Type="http://schemas.openxmlformats.org/officeDocument/2006/relationships/notesMaster" Target="../notesMasters/notesMaster1.xml"/></Relationships>
</file>

<file path=ppt/notesSlides/_rels/notesSlide2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4.xml"/><Relationship Id="rId1" Type="http://schemas.openxmlformats.org/officeDocument/2006/relationships/notesMaster" Target="../notesMasters/notesMaster1.xml"/></Relationships>
</file>

<file path=ppt/notesSlides/_rels/notesSlide2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2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6.xml"/><Relationship Id="rId1" Type="http://schemas.openxmlformats.org/officeDocument/2006/relationships/notesMaster" Target="../notesMasters/notesMaster1.xml"/></Relationships>
</file>

<file path=ppt/notesSlides/_rels/notesSlide2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7.xml"/><Relationship Id="rId1" Type="http://schemas.openxmlformats.org/officeDocument/2006/relationships/notesMaster" Target="../notesMasters/notesMaster1.xml"/></Relationships>
</file>

<file path=ppt/notesSlides/_rels/notesSlide2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8.xml"/><Relationship Id="rId1" Type="http://schemas.openxmlformats.org/officeDocument/2006/relationships/notesMaster" Target="../notesMasters/notesMaster1.xml"/></Relationships>
</file>

<file path=ppt/notesSlides/_rels/notesSlide2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9.xml"/><Relationship Id="rId1" Type="http://schemas.openxmlformats.org/officeDocument/2006/relationships/notesMaster" Target="../notesMasters/notesMaster1.xml"/></Relationships>
</file>

<file path=ppt/notesSlides/_rels/notesSlide2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2.xml"/><Relationship Id="rId1" Type="http://schemas.openxmlformats.org/officeDocument/2006/relationships/notesMaster" Target="../notesMasters/notesMaster1.xml"/></Relationships>
</file>

<file path=ppt/notesSlides/_rels/notesSlide2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3.xml"/><Relationship Id="rId1" Type="http://schemas.openxmlformats.org/officeDocument/2006/relationships/notesMaster" Target="../notesMasters/notesMaster1.xml"/></Relationships>
</file>

<file path=ppt/notesSlides/_rels/notesSlide2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4.xml"/><Relationship Id="rId1" Type="http://schemas.openxmlformats.org/officeDocument/2006/relationships/notesMaster" Target="../notesMasters/notesMaster1.xml"/></Relationships>
</file>

<file path=ppt/notesSlides/_rels/notesSlide2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5.xml"/><Relationship Id="rId1" Type="http://schemas.openxmlformats.org/officeDocument/2006/relationships/notesMaster" Target="../notesMasters/notesMaster1.xml"/></Relationships>
</file>

<file path=ppt/notesSlides/_rels/notesSlide2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2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7.xml"/><Relationship Id="rId1" Type="http://schemas.openxmlformats.org/officeDocument/2006/relationships/notesMaster" Target="../notesMasters/notesMaster1.xml"/></Relationships>
</file>

<file path=ppt/notesSlides/_rels/notesSlide2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2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2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0.xml"/><Relationship Id="rId1" Type="http://schemas.openxmlformats.org/officeDocument/2006/relationships/notesMaster" Target="../notesMasters/notesMaster1.xml"/></Relationships>
</file>

<file path=ppt/notesSlides/_rels/notesSlide2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2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4.xml"/><Relationship Id="rId1" Type="http://schemas.openxmlformats.org/officeDocument/2006/relationships/notesMaster" Target="../notesMasters/notesMaster1.xml"/></Relationships>
</file>

<file path=ppt/notesSlides/_rels/notesSlide2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5.xml"/><Relationship Id="rId1" Type="http://schemas.openxmlformats.org/officeDocument/2006/relationships/notesMaster" Target="../notesMasters/notesMaster1.xml"/></Relationships>
</file>

<file path=ppt/notesSlides/_rels/notesSlide2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6.xml"/><Relationship Id="rId1" Type="http://schemas.openxmlformats.org/officeDocument/2006/relationships/notesMaster" Target="../notesMasters/notesMaster1.xml"/></Relationships>
</file>

<file path=ppt/notesSlides/_rels/notesSlide2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7.xml"/><Relationship Id="rId1" Type="http://schemas.openxmlformats.org/officeDocument/2006/relationships/notesMaster" Target="../notesMasters/notesMaster1.xml"/></Relationships>
</file>

<file path=ppt/notesSlides/_rels/notesSlide2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8.xml"/><Relationship Id="rId1" Type="http://schemas.openxmlformats.org/officeDocument/2006/relationships/notesMaster" Target="../notesMasters/notesMaster1.xml"/></Relationships>
</file>

<file path=ppt/notesSlides/_rels/notesSlide2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9.xml"/><Relationship Id="rId1" Type="http://schemas.openxmlformats.org/officeDocument/2006/relationships/notesMaster" Target="../notesMasters/notesMaster1.xml"/></Relationships>
</file>

<file path=ppt/notesSlides/_rels/notesSlide2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0.xml"/><Relationship Id="rId1" Type="http://schemas.openxmlformats.org/officeDocument/2006/relationships/notesMaster" Target="../notesMasters/notesMaster1.xml"/></Relationships>
</file>

<file path=ppt/notesSlides/_rels/notesSlide2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2.xml"/><Relationship Id="rId1" Type="http://schemas.openxmlformats.org/officeDocument/2006/relationships/notesMaster" Target="../notesMasters/notesMaster1.xml"/></Relationships>
</file>

<file path=ppt/notesSlides/_rels/notesSlide2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4.xml"/><Relationship Id="rId1" Type="http://schemas.openxmlformats.org/officeDocument/2006/relationships/notesMaster" Target="../notesMasters/notesMaster1.xml"/></Relationships>
</file>

<file path=ppt/notesSlides/_rels/notesSlide3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5.xml"/><Relationship Id="rId1" Type="http://schemas.openxmlformats.org/officeDocument/2006/relationships/notesMaster" Target="../notesMasters/notesMaster1.xml"/></Relationships>
</file>

<file path=ppt/notesSlides/_rels/notesSlide3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6.xml"/><Relationship Id="rId1" Type="http://schemas.openxmlformats.org/officeDocument/2006/relationships/notesMaster" Target="../notesMasters/notesMaster1.xml"/></Relationships>
</file>

<file path=ppt/notesSlides/_rels/notesSlide3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7.xml"/><Relationship Id="rId1" Type="http://schemas.openxmlformats.org/officeDocument/2006/relationships/notesMaster" Target="../notesMasters/notesMaster1.xml"/></Relationships>
</file>

<file path=ppt/notesSlides/_rels/notesSlide3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8.xml"/><Relationship Id="rId1" Type="http://schemas.openxmlformats.org/officeDocument/2006/relationships/notesMaster" Target="../notesMasters/notesMaster1.xml"/></Relationships>
</file>

<file path=ppt/notesSlides/_rels/notesSlide3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9.xml"/><Relationship Id="rId1" Type="http://schemas.openxmlformats.org/officeDocument/2006/relationships/notesMaster" Target="../notesMasters/notesMaster1.xml"/></Relationships>
</file>

<file path=ppt/notesSlides/_rels/notesSlide3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0.xml"/><Relationship Id="rId1" Type="http://schemas.openxmlformats.org/officeDocument/2006/relationships/notesMaster" Target="../notesMasters/notesMaster1.xml"/></Relationships>
</file>

<file path=ppt/notesSlides/_rels/notesSlide3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2.xml"/><Relationship Id="rId1" Type="http://schemas.openxmlformats.org/officeDocument/2006/relationships/notesMaster" Target="../notesMasters/notesMaster1.xml"/></Relationships>
</file>

<file path=ppt/notesSlides/_rels/notesSlide3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3.xml"/><Relationship Id="rId1" Type="http://schemas.openxmlformats.org/officeDocument/2006/relationships/notesMaster" Target="../notesMasters/notesMaster1.xml"/></Relationships>
</file>

<file path=ppt/notesSlides/_rels/notesSlide3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5.xml"/><Relationship Id="rId1" Type="http://schemas.openxmlformats.org/officeDocument/2006/relationships/notesMaster" Target="../notesMasters/notesMaster1.xml"/></Relationships>
</file>

<file path=ppt/notesSlides/_rels/notesSlide3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6.xml"/><Relationship Id="rId1" Type="http://schemas.openxmlformats.org/officeDocument/2006/relationships/notesMaster" Target="../notesMasters/notesMaster1.xml"/></Relationships>
</file>

<file path=ppt/notesSlides/_rels/notesSlide3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7.xml"/><Relationship Id="rId1" Type="http://schemas.openxmlformats.org/officeDocument/2006/relationships/notesMaster" Target="../notesMasters/notesMaster1.xml"/></Relationships>
</file>

<file path=ppt/notesSlides/_rels/notesSlide3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8.xml"/><Relationship Id="rId1" Type="http://schemas.openxmlformats.org/officeDocument/2006/relationships/notesMaster" Target="../notesMasters/notesMaster1.xml"/></Relationships>
</file>

<file path=ppt/notesSlides/_rels/notesSlide3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9.xml"/><Relationship Id="rId1" Type="http://schemas.openxmlformats.org/officeDocument/2006/relationships/notesMaster" Target="../notesMasters/notesMaster1.xml"/></Relationships>
</file>

<file path=ppt/notesSlides/_rels/notesSlide3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0.xml"/><Relationship Id="rId1" Type="http://schemas.openxmlformats.org/officeDocument/2006/relationships/notesMaster" Target="../notesMasters/notesMaster1.xml"/></Relationships>
</file>

<file path=ppt/notesSlides/_rels/notesSlide3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2.xml"/><Relationship Id="rId1" Type="http://schemas.openxmlformats.org/officeDocument/2006/relationships/notesMaster" Target="../notesMasters/notesMaster1.xml"/></Relationships>
</file>

<file path=ppt/notesSlides/_rels/notesSlide3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3.xml"/><Relationship Id="rId1" Type="http://schemas.openxmlformats.org/officeDocument/2006/relationships/notesMaster" Target="../notesMasters/notesMaster1.xml"/></Relationships>
</file>

<file path=ppt/notesSlides/_rels/notesSlide3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4.xml"/><Relationship Id="rId1" Type="http://schemas.openxmlformats.org/officeDocument/2006/relationships/notesMaster" Target="../notesMasters/notesMaster1.xml"/></Relationships>
</file>

<file path=ppt/notesSlides/_rels/notesSlide3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6.xml"/><Relationship Id="rId1" Type="http://schemas.openxmlformats.org/officeDocument/2006/relationships/notesMaster" Target="../notesMasters/notesMaster1.xml"/></Relationships>
</file>

<file path=ppt/notesSlides/_rels/notesSlide3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7.xml"/><Relationship Id="rId1" Type="http://schemas.openxmlformats.org/officeDocument/2006/relationships/notesMaster" Target="../notesMasters/notesMaster1.xml"/></Relationships>
</file>

<file path=ppt/notesSlides/_rels/notesSlide3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8.xml"/><Relationship Id="rId1" Type="http://schemas.openxmlformats.org/officeDocument/2006/relationships/notesMaster" Target="../notesMasters/notesMaster1.xml"/></Relationships>
</file>

<file path=ppt/notesSlides/_rels/notesSlide3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9.xml"/><Relationship Id="rId1" Type="http://schemas.openxmlformats.org/officeDocument/2006/relationships/notesMaster" Target="../notesMasters/notesMaster1.xml"/></Relationships>
</file>

<file path=ppt/notesSlides/_rels/notesSlide3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0.xml"/><Relationship Id="rId1" Type="http://schemas.openxmlformats.org/officeDocument/2006/relationships/notesMaster" Target="../notesMasters/notesMaster1.xml"/></Relationships>
</file>

<file path=ppt/notesSlides/_rels/notesSlide3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2.xml"/><Relationship Id="rId1" Type="http://schemas.openxmlformats.org/officeDocument/2006/relationships/notesMaster" Target="../notesMasters/notesMaster1.xml"/></Relationships>
</file>

<file path=ppt/notesSlides/_rels/notesSlide3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3.xml"/><Relationship Id="rId1" Type="http://schemas.openxmlformats.org/officeDocument/2006/relationships/notesMaster" Target="../notesMasters/notesMaster1.xml"/></Relationships>
</file>

<file path=ppt/notesSlides/_rels/notesSlide3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4.xml"/><Relationship Id="rId1" Type="http://schemas.openxmlformats.org/officeDocument/2006/relationships/notesMaster" Target="../notesMasters/notesMaster1.xml"/></Relationships>
</file>

<file path=ppt/notesSlides/_rels/notesSlide3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5.xml"/><Relationship Id="rId1" Type="http://schemas.openxmlformats.org/officeDocument/2006/relationships/notesMaster" Target="../notesMasters/notesMaster1.xml"/></Relationships>
</file>

<file path=ppt/notesSlides/_rels/notesSlide3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7.xml"/><Relationship Id="rId1" Type="http://schemas.openxmlformats.org/officeDocument/2006/relationships/notesMaster" Target="../notesMasters/notesMaster1.xml"/></Relationships>
</file>

<file path=ppt/notesSlides/_rels/notesSlide3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8.xml"/><Relationship Id="rId1" Type="http://schemas.openxmlformats.org/officeDocument/2006/relationships/notesMaster" Target="../notesMasters/notesMaster1.xml"/></Relationships>
</file>

<file path=ppt/notesSlides/_rels/notesSlide3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9.xml"/><Relationship Id="rId1" Type="http://schemas.openxmlformats.org/officeDocument/2006/relationships/notesMaster" Target="../notesMasters/notesMaster1.xml"/></Relationships>
</file>

<file path=ppt/notesSlides/_rels/notesSlide3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0.xml"/><Relationship Id="rId1" Type="http://schemas.openxmlformats.org/officeDocument/2006/relationships/notesMaster" Target="../notesMasters/notesMaster1.xml"/></Relationships>
</file>

<file path=ppt/notesSlides/_rels/notesSlide3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2.xml"/><Relationship Id="rId1" Type="http://schemas.openxmlformats.org/officeDocument/2006/relationships/notesMaster" Target="../notesMasters/notesMaster1.xml"/></Relationships>
</file>

<file path=ppt/notesSlides/_rels/notesSlide3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3.xml"/><Relationship Id="rId1" Type="http://schemas.openxmlformats.org/officeDocument/2006/relationships/notesMaster" Target="../notesMasters/notesMaster1.xml"/></Relationships>
</file>

<file path=ppt/notesSlides/_rels/notesSlide3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4.xml"/><Relationship Id="rId1" Type="http://schemas.openxmlformats.org/officeDocument/2006/relationships/notesMaster" Target="../notesMasters/notesMaster1.xml"/></Relationships>
</file>

<file path=ppt/notesSlides/_rels/notesSlide3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5.xml"/><Relationship Id="rId1" Type="http://schemas.openxmlformats.org/officeDocument/2006/relationships/notesMaster" Target="../notesMasters/notesMaster1.xml"/></Relationships>
</file>

<file path=ppt/notesSlides/_rels/notesSlide3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6.xml"/><Relationship Id="rId1" Type="http://schemas.openxmlformats.org/officeDocument/2006/relationships/notesMaster" Target="../notesMasters/notesMaster1.xml"/></Relationships>
</file>

<file path=ppt/notesSlides/_rels/notesSlide3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8.xml"/><Relationship Id="rId1" Type="http://schemas.openxmlformats.org/officeDocument/2006/relationships/notesMaster" Target="../notesMasters/notesMaster1.xml"/></Relationships>
</file>

<file path=ppt/notesSlides/_rels/notesSlide3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9.xml"/><Relationship Id="rId1" Type="http://schemas.openxmlformats.org/officeDocument/2006/relationships/notesMaster" Target="../notesMasters/notesMaster1.xml"/></Relationships>
</file>

<file path=ppt/notesSlides/_rels/notesSlide3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0.xml"/><Relationship Id="rId1" Type="http://schemas.openxmlformats.org/officeDocument/2006/relationships/notesMaster" Target="../notesMasters/notesMaster1.xml"/></Relationships>
</file>

<file path=ppt/notesSlides/_rels/notesSlide3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2.xml"/><Relationship Id="rId1" Type="http://schemas.openxmlformats.org/officeDocument/2006/relationships/notesMaster" Target="../notesMasters/notesMaster1.xml"/></Relationships>
</file>

<file path=ppt/notesSlides/_rels/notesSlide3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3.xml"/><Relationship Id="rId1" Type="http://schemas.openxmlformats.org/officeDocument/2006/relationships/notesMaster" Target="../notesMasters/notesMaster1.xml"/></Relationships>
</file>

<file path=ppt/notesSlides/_rels/notesSlide3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4.xml"/><Relationship Id="rId1" Type="http://schemas.openxmlformats.org/officeDocument/2006/relationships/notesMaster" Target="../notesMasters/notesMaster1.xml"/></Relationships>
</file>

<file path=ppt/notesSlides/_rels/notesSlide3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5.xml"/><Relationship Id="rId1" Type="http://schemas.openxmlformats.org/officeDocument/2006/relationships/notesMaster" Target="../notesMasters/notesMaster1.xml"/></Relationships>
</file>

<file path=ppt/notesSlides/_rels/notesSlide3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6.xml"/><Relationship Id="rId1" Type="http://schemas.openxmlformats.org/officeDocument/2006/relationships/notesMaster" Target="../notesMasters/notesMaster1.xml"/></Relationships>
</file>

<file path=ppt/notesSlides/_rels/notesSlide3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7.xml"/><Relationship Id="rId1" Type="http://schemas.openxmlformats.org/officeDocument/2006/relationships/notesMaster" Target="../notesMasters/notesMaster1.xml"/></Relationships>
</file>

<file path=ppt/notesSlides/_rels/notesSlide3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9.xml"/><Relationship Id="rId1" Type="http://schemas.openxmlformats.org/officeDocument/2006/relationships/notesMaster" Target="../notesMasters/notesMaster1.xml"/></Relationships>
</file>

<file path=ppt/notesSlides/_rels/notesSlide3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0.xml"/><Relationship Id="rId1" Type="http://schemas.openxmlformats.org/officeDocument/2006/relationships/notesMaster" Target="../notesMasters/notesMaster1.xml"/></Relationships>
</file>

<file path=ppt/notesSlides/_rels/notesSlide3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2.xml"/><Relationship Id="rId1" Type="http://schemas.openxmlformats.org/officeDocument/2006/relationships/notesMaster" Target="../notesMasters/notesMaster1.xml"/></Relationships>
</file>

<file path=ppt/notesSlides/_rels/notesSlide3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3.xml"/><Relationship Id="rId1" Type="http://schemas.openxmlformats.org/officeDocument/2006/relationships/notesMaster" Target="../notesMasters/notesMaster1.xml"/></Relationships>
</file>

<file path=ppt/notesSlides/_rels/notesSlide3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4.xml"/><Relationship Id="rId1" Type="http://schemas.openxmlformats.org/officeDocument/2006/relationships/notesMaster" Target="../notesMasters/notesMaster1.xml"/></Relationships>
</file>

<file path=ppt/notesSlides/_rels/notesSlide3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5.xml"/><Relationship Id="rId1" Type="http://schemas.openxmlformats.org/officeDocument/2006/relationships/notesMaster" Target="../notesMasters/notesMaster1.xml"/></Relationships>
</file>

<file path=ppt/notesSlides/_rels/notesSlide3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6.xml"/><Relationship Id="rId1" Type="http://schemas.openxmlformats.org/officeDocument/2006/relationships/notesMaster" Target="../notesMasters/notesMaster1.xml"/></Relationships>
</file>

<file path=ppt/notesSlides/_rels/notesSlide3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7.xml"/><Relationship Id="rId1" Type="http://schemas.openxmlformats.org/officeDocument/2006/relationships/notesMaster" Target="../notesMasters/notesMaster1.xml"/></Relationships>
</file>

<file path=ppt/notesSlides/_rels/notesSlide3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8.xml"/><Relationship Id="rId1" Type="http://schemas.openxmlformats.org/officeDocument/2006/relationships/notesMaster" Target="../notesMasters/notesMaster1.xml"/></Relationships>
</file>

<file path=ppt/notesSlides/_rels/notesSlide3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3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2.xml"/><Relationship Id="rId1" Type="http://schemas.openxmlformats.org/officeDocument/2006/relationships/notesMaster" Target="../notesMasters/notesMaster1.xml"/></Relationships>
</file>

<file path=ppt/notesSlides/_rels/notesSlide3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3.xml"/><Relationship Id="rId1" Type="http://schemas.openxmlformats.org/officeDocument/2006/relationships/notesMaster" Target="../notesMasters/notesMaster1.xml"/></Relationships>
</file>

<file path=ppt/notesSlides/_rels/notesSlide3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4.xml"/><Relationship Id="rId1" Type="http://schemas.openxmlformats.org/officeDocument/2006/relationships/notesMaster" Target="../notesMasters/notesMaster1.xml"/></Relationships>
</file>

<file path=ppt/notesSlides/_rels/notesSlide3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5.xml"/><Relationship Id="rId1" Type="http://schemas.openxmlformats.org/officeDocument/2006/relationships/notesMaster" Target="../notesMasters/notesMaster1.xml"/></Relationships>
</file>

<file path=ppt/notesSlides/_rels/notesSlide3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6.xml"/><Relationship Id="rId1" Type="http://schemas.openxmlformats.org/officeDocument/2006/relationships/notesMaster" Target="../notesMasters/notesMaster1.xml"/></Relationships>
</file>

<file path=ppt/notesSlides/_rels/notesSlide3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7.xml"/><Relationship Id="rId1" Type="http://schemas.openxmlformats.org/officeDocument/2006/relationships/notesMaster" Target="../notesMasters/notesMaster1.xml"/></Relationships>
</file>

<file path=ppt/notesSlides/_rels/notesSlide3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8.xml"/><Relationship Id="rId1" Type="http://schemas.openxmlformats.org/officeDocument/2006/relationships/notesMaster" Target="../notesMasters/notesMaster1.xml"/></Relationships>
</file>

<file path=ppt/notesSlides/_rels/notesSlide3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9.xml"/><Relationship Id="rId1" Type="http://schemas.openxmlformats.org/officeDocument/2006/relationships/notesMaster" Target="../notesMasters/notesMaster1.xml"/></Relationships>
</file>

<file path=ppt/notesSlides/_rels/notesSlide3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2.xml"/><Relationship Id="rId1" Type="http://schemas.openxmlformats.org/officeDocument/2006/relationships/notesMaster" Target="../notesMasters/notesMaster1.xml"/></Relationships>
</file>

<file path=ppt/notesSlides/_rels/notesSlide3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3.xml"/><Relationship Id="rId1" Type="http://schemas.openxmlformats.org/officeDocument/2006/relationships/notesMaster" Target="../notesMasters/notesMaster1.xml"/></Relationships>
</file>

<file path=ppt/notesSlides/_rels/notesSlide3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4.xml"/><Relationship Id="rId1" Type="http://schemas.openxmlformats.org/officeDocument/2006/relationships/notesMaster" Target="../notesMasters/notesMaster1.xml"/></Relationships>
</file>

<file path=ppt/notesSlides/_rels/notesSlide3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5.xml"/><Relationship Id="rId1" Type="http://schemas.openxmlformats.org/officeDocument/2006/relationships/notesMaster" Target="../notesMasters/notesMaster1.xml"/></Relationships>
</file>

<file path=ppt/notesSlides/_rels/notesSlide3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6.xml"/><Relationship Id="rId1" Type="http://schemas.openxmlformats.org/officeDocument/2006/relationships/notesMaster" Target="../notesMasters/notesMaster1.xml"/></Relationships>
</file>

<file path=ppt/notesSlides/_rels/notesSlide3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7.xml"/><Relationship Id="rId1" Type="http://schemas.openxmlformats.org/officeDocument/2006/relationships/notesMaster" Target="../notesMasters/notesMaster1.xml"/></Relationships>
</file>

<file path=ppt/notesSlides/_rels/notesSlide3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8.xml"/><Relationship Id="rId1" Type="http://schemas.openxmlformats.org/officeDocument/2006/relationships/notesMaster" Target="../notesMasters/notesMaster1.xml"/></Relationships>
</file>

<file path=ppt/notesSlides/_rels/notesSlide3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9.xml"/><Relationship Id="rId1" Type="http://schemas.openxmlformats.org/officeDocument/2006/relationships/notesMaster" Target="../notesMasters/notesMaster1.xml"/></Relationships>
</file>

<file path=ppt/notesSlides/_rels/notesSlide3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0.xml"/><Relationship Id="rId1" Type="http://schemas.openxmlformats.org/officeDocument/2006/relationships/notesMaster" Target="../notesMasters/notesMaster1.xml"/></Relationships>
</file>

<file path=ppt/notesSlides/_rels/notesSlide3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3.xml"/><Relationship Id="rId1" Type="http://schemas.openxmlformats.org/officeDocument/2006/relationships/notesMaster" Target="../notesMasters/notesMaster1.xml"/></Relationships>
</file>

<file path=ppt/notesSlides/_rels/notesSlide3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4.xml"/><Relationship Id="rId1" Type="http://schemas.openxmlformats.org/officeDocument/2006/relationships/notesMaster" Target="../notesMasters/notesMaster1.xml"/></Relationships>
</file>

<file path=ppt/notesSlides/_rels/notesSlide3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5.xml"/><Relationship Id="rId1" Type="http://schemas.openxmlformats.org/officeDocument/2006/relationships/notesMaster" Target="../notesMasters/notesMaster1.xml"/></Relationships>
</file>

<file path=ppt/notesSlides/_rels/notesSlide3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6.xml"/><Relationship Id="rId1" Type="http://schemas.openxmlformats.org/officeDocument/2006/relationships/notesMaster" Target="../notesMasters/notesMaster1.xml"/></Relationships>
</file>

<file path=ppt/notesSlides/_rels/notesSlide3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7.xml"/><Relationship Id="rId1" Type="http://schemas.openxmlformats.org/officeDocument/2006/relationships/notesMaster" Target="../notesMasters/notesMaster1.xml"/></Relationships>
</file>

<file path=ppt/notesSlides/_rels/notesSlide3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8.xml"/><Relationship Id="rId1" Type="http://schemas.openxmlformats.org/officeDocument/2006/relationships/notesMaster" Target="../notesMasters/notesMaster1.xml"/></Relationships>
</file>

<file path=ppt/notesSlides/_rels/notesSlide3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9.xml"/><Relationship Id="rId1" Type="http://schemas.openxmlformats.org/officeDocument/2006/relationships/notesMaster" Target="../notesMasters/notesMaster1.xml"/></Relationships>
</file>

<file path=ppt/notesSlides/_rels/notesSlide3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0.xml"/><Relationship Id="rId1" Type="http://schemas.openxmlformats.org/officeDocument/2006/relationships/notesMaster" Target="../notesMasters/notesMaster1.xml"/></Relationships>
</file>

<file path=ppt/notesSlides/_rels/notesSlide3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2.xml"/><Relationship Id="rId1" Type="http://schemas.openxmlformats.org/officeDocument/2006/relationships/notesMaster" Target="../notesMasters/notesMaster1.xml"/></Relationships>
</file>

<file path=ppt/notesSlides/_rels/notesSlide3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4.xml"/><Relationship Id="rId1" Type="http://schemas.openxmlformats.org/officeDocument/2006/relationships/notesMaster" Target="../notesMasters/notesMaster1.xml"/></Relationships>
</file>

<file path=ppt/notesSlides/_rels/notesSlide3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5.xml"/><Relationship Id="rId1" Type="http://schemas.openxmlformats.org/officeDocument/2006/relationships/notesMaster" Target="../notesMasters/notesMaster1.xml"/></Relationships>
</file>

<file path=ppt/notesSlides/_rels/notesSlide3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6.xml"/><Relationship Id="rId1" Type="http://schemas.openxmlformats.org/officeDocument/2006/relationships/notesMaster" Target="../notesMasters/notesMaster1.xml"/></Relationships>
</file>

<file path=ppt/notesSlides/_rels/notesSlide3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7.xml"/><Relationship Id="rId1" Type="http://schemas.openxmlformats.org/officeDocument/2006/relationships/notesMaster" Target="../notesMasters/notesMaster1.xml"/></Relationships>
</file>

<file path=ppt/notesSlides/_rels/notesSlide3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8.xml"/><Relationship Id="rId1" Type="http://schemas.openxmlformats.org/officeDocument/2006/relationships/notesMaster" Target="../notesMasters/notesMaster1.xml"/></Relationships>
</file>

<file path=ppt/notesSlides/_rels/notesSlide3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9.xml"/><Relationship Id="rId1" Type="http://schemas.openxmlformats.org/officeDocument/2006/relationships/notesMaster" Target="../notesMasters/notesMaster1.xml"/></Relationships>
</file>

<file path=ppt/notesSlides/_rels/notesSlide3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0.xml"/><Relationship Id="rId1" Type="http://schemas.openxmlformats.org/officeDocument/2006/relationships/notesMaster" Target="../notesMasters/notesMaster1.xml"/></Relationships>
</file>

<file path=ppt/notesSlides/_rels/notesSlide3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2.xml"/><Relationship Id="rId1" Type="http://schemas.openxmlformats.org/officeDocument/2006/relationships/notesMaster" Target="../notesMasters/notesMaster1.xml"/></Relationships>
</file>

<file path=ppt/notesSlides/_rels/notesSlide3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3.xml"/><Relationship Id="rId1" Type="http://schemas.openxmlformats.org/officeDocument/2006/relationships/notesMaster" Target="../notesMasters/notesMaster1.xml"/></Relationships>
</file>

<file path=ppt/notesSlides/_rels/notesSlide3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5.xml"/><Relationship Id="rId1" Type="http://schemas.openxmlformats.org/officeDocument/2006/relationships/notesMaster" Target="../notesMasters/notesMaster1.xml"/></Relationships>
</file>

<file path=ppt/notesSlides/_rels/notesSlide4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6.xml"/><Relationship Id="rId1" Type="http://schemas.openxmlformats.org/officeDocument/2006/relationships/notesMaster" Target="../notesMasters/notesMaster1.xml"/></Relationships>
</file>

<file path=ppt/notesSlides/_rels/notesSlide4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7.xml"/><Relationship Id="rId1" Type="http://schemas.openxmlformats.org/officeDocument/2006/relationships/notesMaster" Target="../notesMasters/notesMaster1.xml"/></Relationships>
</file>

<file path=ppt/notesSlides/_rels/notesSlide4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8.xml"/><Relationship Id="rId1" Type="http://schemas.openxmlformats.org/officeDocument/2006/relationships/notesMaster" Target="../notesMasters/notesMaster1.xml"/></Relationships>
</file>

<file path=ppt/notesSlides/_rels/notesSlide4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9.xml"/><Relationship Id="rId1" Type="http://schemas.openxmlformats.org/officeDocument/2006/relationships/notesMaster" Target="../notesMasters/notesMaster1.xml"/></Relationships>
</file>

<file path=ppt/notesSlides/_rels/notesSlide4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0.xml"/><Relationship Id="rId1" Type="http://schemas.openxmlformats.org/officeDocument/2006/relationships/notesMaster" Target="../notesMasters/notesMaster1.xml"/></Relationships>
</file>

<file path=ppt/notesSlides/_rels/notesSlide4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2.xml"/><Relationship Id="rId1" Type="http://schemas.openxmlformats.org/officeDocument/2006/relationships/notesMaster" Target="../notesMasters/notesMaster1.xml"/></Relationships>
</file>

<file path=ppt/notesSlides/_rels/notesSlide4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3.xml"/><Relationship Id="rId1" Type="http://schemas.openxmlformats.org/officeDocument/2006/relationships/notesMaster" Target="../notesMasters/notesMaster1.xml"/></Relationships>
</file>

<file path=ppt/notesSlides/_rels/notesSlide4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4.xml"/><Relationship Id="rId1" Type="http://schemas.openxmlformats.org/officeDocument/2006/relationships/notesMaster" Target="../notesMasters/notesMaster1.xml"/></Relationships>
</file>

<file path=ppt/notesSlides/_rels/notesSlide4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6.xml"/><Relationship Id="rId1" Type="http://schemas.openxmlformats.org/officeDocument/2006/relationships/notesMaster" Target="../notesMasters/notesMaster1.xml"/></Relationships>
</file>

<file path=ppt/notesSlides/_rels/notesSlide4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7.xml"/><Relationship Id="rId1" Type="http://schemas.openxmlformats.org/officeDocument/2006/relationships/notesMaster" Target="../notesMasters/notesMaster1.xml"/></Relationships>
</file>

<file path=ppt/notesSlides/_rels/notesSlide4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8.xml"/><Relationship Id="rId1" Type="http://schemas.openxmlformats.org/officeDocument/2006/relationships/notesMaster" Target="../notesMasters/notesMaster1.xml"/></Relationships>
</file>

<file path=ppt/notesSlides/_rels/notesSlide4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9.xml"/><Relationship Id="rId1" Type="http://schemas.openxmlformats.org/officeDocument/2006/relationships/notesMaster" Target="../notesMasters/notesMaster1.xml"/></Relationships>
</file>

<file path=ppt/notesSlides/_rels/notesSlide4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0.xml"/><Relationship Id="rId1" Type="http://schemas.openxmlformats.org/officeDocument/2006/relationships/notesMaster" Target="../notesMasters/notesMaster1.xml"/></Relationships>
</file>

<file path=ppt/notesSlides/_rels/notesSlide4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2.xml"/><Relationship Id="rId1" Type="http://schemas.openxmlformats.org/officeDocument/2006/relationships/notesMaster" Target="../notesMasters/notesMaster1.xml"/></Relationships>
</file>

<file path=ppt/notesSlides/_rels/notesSlide4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3.xml"/><Relationship Id="rId1" Type="http://schemas.openxmlformats.org/officeDocument/2006/relationships/notesMaster" Target="../notesMasters/notesMaster1.xml"/></Relationships>
</file>

<file path=ppt/notesSlides/_rels/notesSlide4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4.xml"/><Relationship Id="rId1" Type="http://schemas.openxmlformats.org/officeDocument/2006/relationships/notesMaster" Target="../notesMasters/notesMaster1.xml"/></Relationships>
</file>

<file path=ppt/notesSlides/_rels/notesSlide4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5.xml"/><Relationship Id="rId1" Type="http://schemas.openxmlformats.org/officeDocument/2006/relationships/notesMaster" Target="../notesMasters/notesMaster1.xml"/></Relationships>
</file>

<file path=ppt/notesSlides/_rels/notesSlide4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7.xml"/><Relationship Id="rId1" Type="http://schemas.openxmlformats.org/officeDocument/2006/relationships/notesMaster" Target="../notesMasters/notesMaster1.xml"/></Relationships>
</file>

<file path=ppt/notesSlides/_rels/notesSlide4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8.xml"/><Relationship Id="rId1" Type="http://schemas.openxmlformats.org/officeDocument/2006/relationships/notesMaster" Target="../notesMasters/notesMaster1.xml"/></Relationships>
</file>

<file path=ppt/notesSlides/_rels/notesSlide4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9.xml"/><Relationship Id="rId1" Type="http://schemas.openxmlformats.org/officeDocument/2006/relationships/notesMaster" Target="../notesMasters/notesMaster1.xml"/></Relationships>
</file>

<file path=ppt/notesSlides/_rels/notesSlide4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0.xml"/><Relationship Id="rId1" Type="http://schemas.openxmlformats.org/officeDocument/2006/relationships/notesMaster" Target="../notesMasters/notesMaster1.xml"/></Relationships>
</file>

<file path=ppt/notesSlides/_rels/notesSlide4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2.xml"/><Relationship Id="rId1" Type="http://schemas.openxmlformats.org/officeDocument/2006/relationships/notesMaster" Target="../notesMasters/notesMaster1.xml"/></Relationships>
</file>

<file path=ppt/notesSlides/_rels/notesSlide4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3.xml"/><Relationship Id="rId1" Type="http://schemas.openxmlformats.org/officeDocument/2006/relationships/notesMaster" Target="../notesMasters/notesMaster1.xml"/></Relationships>
</file>

<file path=ppt/notesSlides/_rels/notesSlide4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4.xml"/><Relationship Id="rId1" Type="http://schemas.openxmlformats.org/officeDocument/2006/relationships/notesMaster" Target="../notesMasters/notesMaster1.xml"/></Relationships>
</file>

<file path=ppt/notesSlides/_rels/notesSlide4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5.xml"/><Relationship Id="rId1" Type="http://schemas.openxmlformats.org/officeDocument/2006/relationships/notesMaster" Target="../notesMasters/notesMaster1.xml"/></Relationships>
</file>

<file path=ppt/notesSlides/_rels/notesSlide4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6.xml"/><Relationship Id="rId1" Type="http://schemas.openxmlformats.org/officeDocument/2006/relationships/notesMaster" Target="../notesMasters/notesMaster1.xml"/></Relationships>
</file>

<file path=ppt/notesSlides/_rels/notesSlide4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8.xml"/><Relationship Id="rId1" Type="http://schemas.openxmlformats.org/officeDocument/2006/relationships/notesMaster" Target="../notesMasters/notesMaster1.xml"/></Relationships>
</file>

<file path=ppt/notesSlides/_rels/notesSlide4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9.xml"/><Relationship Id="rId1" Type="http://schemas.openxmlformats.org/officeDocument/2006/relationships/notesMaster" Target="../notesMasters/notesMaster1.xml"/></Relationships>
</file>

<file path=ppt/notesSlides/_rels/notesSlide4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0.xml"/><Relationship Id="rId1" Type="http://schemas.openxmlformats.org/officeDocument/2006/relationships/notesMaster" Target="../notesMasters/notesMaster1.xml"/></Relationships>
</file>

<file path=ppt/notesSlides/_rels/notesSlide4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2.xml"/><Relationship Id="rId1" Type="http://schemas.openxmlformats.org/officeDocument/2006/relationships/notesMaster" Target="../notesMasters/notesMaster1.xml"/></Relationships>
</file>

<file path=ppt/notesSlides/_rels/notesSlide4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3.xml"/><Relationship Id="rId1" Type="http://schemas.openxmlformats.org/officeDocument/2006/relationships/notesMaster" Target="../notesMasters/notesMaster1.xml"/></Relationships>
</file>

<file path=ppt/notesSlides/_rels/notesSlide4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4.xml"/><Relationship Id="rId1" Type="http://schemas.openxmlformats.org/officeDocument/2006/relationships/notesMaster" Target="../notesMasters/notesMaster1.xml"/></Relationships>
</file>

<file path=ppt/notesSlides/_rels/notesSlide4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5.xml"/><Relationship Id="rId1" Type="http://schemas.openxmlformats.org/officeDocument/2006/relationships/notesMaster" Target="../notesMasters/notesMaster1.xml"/></Relationships>
</file>

<file path=ppt/notesSlides/_rels/notesSlide4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6.xml"/><Relationship Id="rId1" Type="http://schemas.openxmlformats.org/officeDocument/2006/relationships/notesMaster" Target="../notesMasters/notesMaster1.xml"/></Relationships>
</file>

<file path=ppt/notesSlides/_rels/notesSlide4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7.xml"/><Relationship Id="rId1" Type="http://schemas.openxmlformats.org/officeDocument/2006/relationships/notesMaster" Target="../notesMasters/notesMaster1.xml"/></Relationships>
</file>

<file path=ppt/notesSlides/_rels/notesSlide4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9.xml"/><Relationship Id="rId1" Type="http://schemas.openxmlformats.org/officeDocument/2006/relationships/notesMaster" Target="../notesMasters/notesMaster1.xml"/></Relationships>
</file>

<file path=ppt/notesSlides/_rels/notesSlide4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0.xml"/><Relationship Id="rId1" Type="http://schemas.openxmlformats.org/officeDocument/2006/relationships/notesMaster" Target="../notesMasters/notesMaster1.xml"/></Relationships>
</file>

<file path=ppt/notesSlides/_rels/notesSlide4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2.xml"/><Relationship Id="rId1" Type="http://schemas.openxmlformats.org/officeDocument/2006/relationships/notesMaster" Target="../notesMasters/notesMaster1.xml"/></Relationships>
</file>

<file path=ppt/notesSlides/_rels/notesSlide4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3.xml"/><Relationship Id="rId1" Type="http://schemas.openxmlformats.org/officeDocument/2006/relationships/notesMaster" Target="../notesMasters/notesMaster1.xml"/></Relationships>
</file>

<file path=ppt/notesSlides/_rels/notesSlide4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4.xml"/><Relationship Id="rId1" Type="http://schemas.openxmlformats.org/officeDocument/2006/relationships/notesMaster" Target="../notesMasters/notesMaster1.xml"/></Relationships>
</file>

<file path=ppt/notesSlides/_rels/notesSlide4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5.xml"/><Relationship Id="rId1" Type="http://schemas.openxmlformats.org/officeDocument/2006/relationships/notesMaster" Target="../notesMasters/notesMaster1.xml"/></Relationships>
</file>

<file path=ppt/notesSlides/_rels/notesSlide4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6.xml"/><Relationship Id="rId1" Type="http://schemas.openxmlformats.org/officeDocument/2006/relationships/notesMaster" Target="../notesMasters/notesMaster1.xml"/></Relationships>
</file>

<file path=ppt/notesSlides/_rels/notesSlide4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7.xml"/><Relationship Id="rId1" Type="http://schemas.openxmlformats.org/officeDocument/2006/relationships/notesMaster" Target="../notesMasters/notesMaster1.xml"/></Relationships>
</file>

<file path=ppt/notesSlides/_rels/notesSlide4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8.xml"/><Relationship Id="rId1" Type="http://schemas.openxmlformats.org/officeDocument/2006/relationships/notesMaster" Target="../notesMasters/notesMaster1.xml"/></Relationships>
</file>

<file path=ppt/notesSlides/_rels/notesSlide4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0.xml"/><Relationship Id="rId1" Type="http://schemas.openxmlformats.org/officeDocument/2006/relationships/notesMaster" Target="../notesMasters/notesMaster1.xml"/></Relationships>
</file>

<file path=ppt/notesSlides/_rels/notesSlide4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2.xml"/><Relationship Id="rId1" Type="http://schemas.openxmlformats.org/officeDocument/2006/relationships/notesMaster" Target="../notesMasters/notesMaster1.xml"/></Relationships>
</file>

<file path=ppt/notesSlides/_rels/notesSlide4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3.xml"/><Relationship Id="rId1" Type="http://schemas.openxmlformats.org/officeDocument/2006/relationships/notesMaster" Target="../notesMasters/notesMaster1.xml"/></Relationships>
</file>

<file path=ppt/notesSlides/_rels/notesSlide4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4.xml"/><Relationship Id="rId1" Type="http://schemas.openxmlformats.org/officeDocument/2006/relationships/notesMaster" Target="../notesMasters/notesMaster1.xml"/></Relationships>
</file>

<file path=ppt/notesSlides/_rels/notesSlide4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5.xml"/><Relationship Id="rId1" Type="http://schemas.openxmlformats.org/officeDocument/2006/relationships/notesMaster" Target="../notesMasters/notesMaster1.xml"/></Relationships>
</file>

<file path=ppt/notesSlides/_rels/notesSlide4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6.xml"/><Relationship Id="rId1" Type="http://schemas.openxmlformats.org/officeDocument/2006/relationships/notesMaster" Target="../notesMasters/notesMaster1.xml"/></Relationships>
</file>

<file path=ppt/notesSlides/_rels/notesSlide4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7.xml"/><Relationship Id="rId1" Type="http://schemas.openxmlformats.org/officeDocument/2006/relationships/notesMaster" Target="../notesMasters/notesMaster1.xml"/></Relationships>
</file>

<file path=ppt/notesSlides/_rels/notesSlide4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8.xml"/><Relationship Id="rId1" Type="http://schemas.openxmlformats.org/officeDocument/2006/relationships/notesMaster" Target="../notesMasters/notesMaster1.xml"/></Relationships>
</file>

<file path=ppt/notesSlides/_rels/notesSlide4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9.xml"/><Relationship Id="rId1" Type="http://schemas.openxmlformats.org/officeDocument/2006/relationships/notesMaster" Target="../notesMasters/notesMaster1.xml"/></Relationships>
</file>

<file path=ppt/notesSlides/_rels/notesSlide4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2.xml"/><Relationship Id="rId1" Type="http://schemas.openxmlformats.org/officeDocument/2006/relationships/notesMaster" Target="../notesMasters/notesMaster1.xml"/></Relationships>
</file>

<file path=ppt/notesSlides/_rels/notesSlide4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3.xml"/><Relationship Id="rId1" Type="http://schemas.openxmlformats.org/officeDocument/2006/relationships/notesMaster" Target="../notesMasters/notesMaster1.xml"/></Relationships>
</file>

<file path=ppt/notesSlides/_rels/notesSlide4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4.xml"/><Relationship Id="rId1" Type="http://schemas.openxmlformats.org/officeDocument/2006/relationships/notesMaster" Target="../notesMasters/notesMaster1.xml"/></Relationships>
</file>

<file path=ppt/notesSlides/_rels/notesSlide4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5.xml"/><Relationship Id="rId1" Type="http://schemas.openxmlformats.org/officeDocument/2006/relationships/notesMaster" Target="../notesMasters/notesMaster1.xml"/></Relationships>
</file>

<file path=ppt/notesSlides/_rels/notesSlide4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6.xml"/><Relationship Id="rId1" Type="http://schemas.openxmlformats.org/officeDocument/2006/relationships/notesMaster" Target="../notesMasters/notesMaster1.xml"/></Relationships>
</file>

<file path=ppt/notesSlides/_rels/notesSlide4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7.xml"/><Relationship Id="rId1" Type="http://schemas.openxmlformats.org/officeDocument/2006/relationships/notesMaster" Target="../notesMasters/notesMaster1.xml"/></Relationships>
</file>

<file path=ppt/notesSlides/_rels/notesSlide4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8.xml"/><Relationship Id="rId1" Type="http://schemas.openxmlformats.org/officeDocument/2006/relationships/notesMaster" Target="../notesMasters/notesMaster1.xml"/></Relationships>
</file>

<file path=ppt/notesSlides/_rels/notesSlide4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9.xml"/><Relationship Id="rId1" Type="http://schemas.openxmlformats.org/officeDocument/2006/relationships/notesMaster" Target="../notesMasters/notesMaster1.xml"/></Relationships>
</file>

<file path=ppt/notesSlides/_rels/notesSlide4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0.xml"/><Relationship Id="rId1" Type="http://schemas.openxmlformats.org/officeDocument/2006/relationships/notesMaster" Target="../notesMasters/notesMaster1.xml"/></Relationships>
</file>

<file path=ppt/notesSlides/_rels/notesSlide4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3.xml"/><Relationship Id="rId1" Type="http://schemas.openxmlformats.org/officeDocument/2006/relationships/notesMaster" Target="../notesMasters/notesMaster1.xml"/></Relationships>
</file>

<file path=ppt/notesSlides/_rels/notesSlide4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4.xml"/><Relationship Id="rId1" Type="http://schemas.openxmlformats.org/officeDocument/2006/relationships/notesMaster" Target="../notesMasters/notesMaster1.xml"/></Relationships>
</file>

<file path=ppt/notesSlides/_rels/notesSlide4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5.xml"/><Relationship Id="rId1" Type="http://schemas.openxmlformats.org/officeDocument/2006/relationships/notesMaster" Target="../notesMasters/notesMaster1.xml"/></Relationships>
</file>

<file path=ppt/notesSlides/_rels/notesSlide4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6.xml"/><Relationship Id="rId1" Type="http://schemas.openxmlformats.org/officeDocument/2006/relationships/notesMaster" Target="../notesMasters/notesMaster1.xml"/></Relationships>
</file>

<file path=ppt/notesSlides/_rels/notesSlide4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7.xml"/><Relationship Id="rId1" Type="http://schemas.openxmlformats.org/officeDocument/2006/relationships/notesMaster" Target="../notesMasters/notesMaster1.xml"/></Relationships>
</file>

<file path=ppt/notesSlides/_rels/notesSlide4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8.xml"/><Relationship Id="rId1" Type="http://schemas.openxmlformats.org/officeDocument/2006/relationships/notesMaster" Target="../notesMasters/notesMaster1.xml"/></Relationships>
</file>

<file path=ppt/notesSlides/_rels/notesSlide4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9.xml"/><Relationship Id="rId1" Type="http://schemas.openxmlformats.org/officeDocument/2006/relationships/notesMaster" Target="../notesMasters/notesMaster1.xml"/></Relationships>
</file>

<file path=ppt/notesSlides/_rels/notesSlide4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0.xml"/><Relationship Id="rId1" Type="http://schemas.openxmlformats.org/officeDocument/2006/relationships/notesMaster" Target="../notesMasters/notesMaster1.xml"/></Relationships>
</file>

<file path=ppt/notesSlides/_rels/notesSlide4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2.xml"/><Relationship Id="rId1" Type="http://schemas.openxmlformats.org/officeDocument/2006/relationships/notesMaster" Target="../notesMasters/notesMaster1.xml"/></Relationships>
</file>

<file path=ppt/notesSlides/_rels/notesSlide4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4.xml"/><Relationship Id="rId1" Type="http://schemas.openxmlformats.org/officeDocument/2006/relationships/notesMaster" Target="../notesMasters/notesMaster1.xml"/></Relationships>
</file>

<file path=ppt/notesSlides/_rels/notesSlide4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5.xml"/><Relationship Id="rId1" Type="http://schemas.openxmlformats.org/officeDocument/2006/relationships/notesMaster" Target="../notesMasters/notesMaster1.xml"/></Relationships>
</file>

<file path=ppt/notesSlides/_rels/notesSlide4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6.xml"/><Relationship Id="rId1" Type="http://schemas.openxmlformats.org/officeDocument/2006/relationships/notesMaster" Target="../notesMasters/notesMaster1.xml"/></Relationships>
</file>

<file path=ppt/notesSlides/_rels/notesSlide4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7.xml"/><Relationship Id="rId1" Type="http://schemas.openxmlformats.org/officeDocument/2006/relationships/notesMaster" Target="../notesMasters/notesMaster1.xml"/></Relationships>
</file>

<file path=ppt/notesSlides/_rels/notesSlide4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8.xml"/><Relationship Id="rId1" Type="http://schemas.openxmlformats.org/officeDocument/2006/relationships/notesMaster" Target="../notesMasters/notesMaster1.xml"/></Relationships>
</file>

<file path=ppt/notesSlides/_rels/notesSlide4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9.xml"/><Relationship Id="rId1" Type="http://schemas.openxmlformats.org/officeDocument/2006/relationships/notesMaster" Target="../notesMasters/notesMaster1.xml"/></Relationships>
</file>

<file path=ppt/notesSlides/_rels/notesSlide4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0.xml"/><Relationship Id="rId1" Type="http://schemas.openxmlformats.org/officeDocument/2006/relationships/notesMaster" Target="../notesMasters/notesMaster1.xml"/></Relationships>
</file>

<file path=ppt/notesSlides/_rels/notesSlide4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2.xml"/><Relationship Id="rId1" Type="http://schemas.openxmlformats.org/officeDocument/2006/relationships/notesMaster" Target="../notesMasters/notesMaster1.xml"/></Relationships>
</file>

<file path=ppt/notesSlides/_rels/notesSlide4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3.xml"/><Relationship Id="rId1" Type="http://schemas.openxmlformats.org/officeDocument/2006/relationships/notesMaster" Target="../notesMasters/notesMaster1.xml"/></Relationships>
</file>

<file path=ppt/notesSlides/_rels/notesSlide4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5.xml"/><Relationship Id="rId1" Type="http://schemas.openxmlformats.org/officeDocument/2006/relationships/notesMaster" Target="../notesMasters/notesMaster1.xml"/></Relationships>
</file>

<file path=ppt/notesSlides/_rels/notesSlide4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6.xml"/><Relationship Id="rId1" Type="http://schemas.openxmlformats.org/officeDocument/2006/relationships/notesMaster" Target="../notesMasters/notesMaster1.xml"/></Relationships>
</file>

<file path=ppt/notesSlides/_rels/notesSlide4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7.xml"/><Relationship Id="rId1" Type="http://schemas.openxmlformats.org/officeDocument/2006/relationships/notesMaster" Target="../notesMasters/notesMaster1.xml"/></Relationships>
</file>

<file path=ppt/notesSlides/_rels/notesSlide4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8.xml"/><Relationship Id="rId1" Type="http://schemas.openxmlformats.org/officeDocument/2006/relationships/notesMaster" Target="../notesMasters/notesMaster1.xml"/></Relationships>
</file>

<file path=ppt/notesSlides/_rels/notesSlide4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9.xml"/><Relationship Id="rId1" Type="http://schemas.openxmlformats.org/officeDocument/2006/relationships/notesMaster" Target="../notesMasters/notesMaster1.xml"/></Relationships>
</file>

<file path=ppt/notesSlides/_rels/notesSlide4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0.xml"/><Relationship Id="rId1" Type="http://schemas.openxmlformats.org/officeDocument/2006/relationships/notesMaster" Target="../notesMasters/notesMaster1.xml"/></Relationships>
</file>

<file path=ppt/notesSlides/_rels/notesSlide4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2.xml"/><Relationship Id="rId1" Type="http://schemas.openxmlformats.org/officeDocument/2006/relationships/notesMaster" Target="../notesMasters/notesMaster1.xml"/></Relationships>
</file>

<file path=ppt/notesSlides/_rels/notesSlide4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3.xml"/><Relationship Id="rId1" Type="http://schemas.openxmlformats.org/officeDocument/2006/relationships/notesMaster" Target="../notesMasters/notesMaster1.xml"/></Relationships>
</file>

<file path=ppt/notesSlides/_rels/notesSlide4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4.xml"/><Relationship Id="rId1" Type="http://schemas.openxmlformats.org/officeDocument/2006/relationships/notesMaster" Target="../notesMasters/notesMaster1.xml"/></Relationships>
</file>

<file path=ppt/notesSlides/_rels/notesSlide4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6.xml"/><Relationship Id="rId1" Type="http://schemas.openxmlformats.org/officeDocument/2006/relationships/notesMaster" Target="../notesMasters/notesMaster1.xml"/></Relationships>
</file>

<file path=ppt/notesSlides/_rels/notesSlide5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7.xml"/><Relationship Id="rId1" Type="http://schemas.openxmlformats.org/officeDocument/2006/relationships/notesMaster" Target="../notesMasters/notesMaster1.xml"/></Relationships>
</file>

<file path=ppt/notesSlides/_rels/notesSlide5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8.xml"/><Relationship Id="rId1" Type="http://schemas.openxmlformats.org/officeDocument/2006/relationships/notesMaster" Target="../notesMasters/notesMaster1.xml"/></Relationships>
</file>

<file path=ppt/notesSlides/_rels/notesSlide5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9.xml"/><Relationship Id="rId1" Type="http://schemas.openxmlformats.org/officeDocument/2006/relationships/notesMaster" Target="../notesMasters/notesMaster1.xml"/></Relationships>
</file>

<file path=ppt/notesSlides/_rels/notesSlide5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0.xml"/><Relationship Id="rId1" Type="http://schemas.openxmlformats.org/officeDocument/2006/relationships/notesMaster" Target="../notesMasters/notesMaster1.xml"/></Relationships>
</file>

<file path=ppt/notesSlides/_rels/notesSlide5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2.xml"/><Relationship Id="rId1" Type="http://schemas.openxmlformats.org/officeDocument/2006/relationships/notesMaster" Target="../notesMasters/notesMaster1.xml"/></Relationships>
</file>

<file path=ppt/notesSlides/_rels/notesSlide5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3.xml"/><Relationship Id="rId1" Type="http://schemas.openxmlformats.org/officeDocument/2006/relationships/notesMaster" Target="../notesMasters/notesMaster1.xml"/></Relationships>
</file>

<file path=ppt/notesSlides/_rels/notesSlide5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4.xml"/><Relationship Id="rId1" Type="http://schemas.openxmlformats.org/officeDocument/2006/relationships/notesMaster" Target="../notesMasters/notesMaster1.xml"/></Relationships>
</file>

<file path=ppt/notesSlides/_rels/notesSlide5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5.xml"/><Relationship Id="rId1" Type="http://schemas.openxmlformats.org/officeDocument/2006/relationships/notesMaster" Target="../notesMasters/notesMaster1.xml"/></Relationships>
</file>

<file path=ppt/notesSlides/_rels/notesSlide5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7.xml"/><Relationship Id="rId1" Type="http://schemas.openxmlformats.org/officeDocument/2006/relationships/notesMaster" Target="../notesMasters/notesMaster1.xml"/></Relationships>
</file>

<file path=ppt/notesSlides/_rels/notesSlide5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8.xml"/><Relationship Id="rId1" Type="http://schemas.openxmlformats.org/officeDocument/2006/relationships/notesMaster" Target="../notesMasters/notesMaster1.xml"/></Relationships>
</file>

<file path=ppt/notesSlides/_rels/notesSlide5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9.xml"/><Relationship Id="rId1" Type="http://schemas.openxmlformats.org/officeDocument/2006/relationships/notesMaster" Target="../notesMasters/notesMaster1.xml"/></Relationships>
</file>

<file path=ppt/notesSlides/_rels/notesSlide5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0.xml"/><Relationship Id="rId1" Type="http://schemas.openxmlformats.org/officeDocument/2006/relationships/notesMaster" Target="../notesMasters/notesMaster1.xml"/></Relationships>
</file>

<file path=ppt/notesSlides/_rels/notesSlide5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2.xml"/><Relationship Id="rId1" Type="http://schemas.openxmlformats.org/officeDocument/2006/relationships/notesMaster" Target="../notesMasters/notesMaster1.xml"/></Relationships>
</file>

<file path=ppt/notesSlides/_rels/notesSlide5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3.xml"/><Relationship Id="rId1" Type="http://schemas.openxmlformats.org/officeDocument/2006/relationships/notesMaster" Target="../notesMasters/notesMaster1.xml"/></Relationships>
</file>

<file path=ppt/notesSlides/_rels/notesSlide5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4.xml"/><Relationship Id="rId1" Type="http://schemas.openxmlformats.org/officeDocument/2006/relationships/notesMaster" Target="../notesMasters/notesMaster1.xml"/></Relationships>
</file>

<file path=ppt/notesSlides/_rels/notesSlide5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5.xml"/><Relationship Id="rId1" Type="http://schemas.openxmlformats.org/officeDocument/2006/relationships/notesMaster" Target="../notesMasters/notesMaster1.xml"/></Relationships>
</file>

<file path=ppt/notesSlides/_rels/notesSlide5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6.xml"/><Relationship Id="rId1" Type="http://schemas.openxmlformats.org/officeDocument/2006/relationships/notesMaster" Target="../notesMasters/notesMaster1.xml"/></Relationships>
</file>

<file path=ppt/notesSlides/_rels/notesSlide5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8.xml"/><Relationship Id="rId1" Type="http://schemas.openxmlformats.org/officeDocument/2006/relationships/notesMaster" Target="../notesMasters/notesMaster1.xml"/></Relationships>
</file>

<file path=ppt/notesSlides/_rels/notesSlide5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9.xml"/><Relationship Id="rId1" Type="http://schemas.openxmlformats.org/officeDocument/2006/relationships/notesMaster" Target="../notesMasters/notesMaster1.xml"/></Relationships>
</file>

<file path=ppt/notesSlides/_rels/notesSlide5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0.xml"/><Relationship Id="rId1" Type="http://schemas.openxmlformats.org/officeDocument/2006/relationships/notesMaster" Target="../notesMasters/notesMaster1.xml"/></Relationships>
</file>

<file path=ppt/notesSlides/_rels/notesSlide5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2.xml"/><Relationship Id="rId1" Type="http://schemas.openxmlformats.org/officeDocument/2006/relationships/notesMaster" Target="../notesMasters/notesMaster1.xml"/></Relationships>
</file>

<file path=ppt/notesSlides/_rels/notesSlide5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3.xml"/><Relationship Id="rId1" Type="http://schemas.openxmlformats.org/officeDocument/2006/relationships/notesMaster" Target="../notesMasters/notesMaster1.xml"/></Relationships>
</file>

<file path=ppt/notesSlides/_rels/notesSlide5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4.xml"/><Relationship Id="rId1" Type="http://schemas.openxmlformats.org/officeDocument/2006/relationships/notesMaster" Target="../notesMasters/notesMaster1.xml"/></Relationships>
</file>

<file path=ppt/notesSlides/_rels/notesSlide5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5.xml"/><Relationship Id="rId1" Type="http://schemas.openxmlformats.org/officeDocument/2006/relationships/notesMaster" Target="../notesMasters/notesMaster1.xml"/></Relationships>
</file>

<file path=ppt/notesSlides/_rels/notesSlide5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6.xml"/><Relationship Id="rId1" Type="http://schemas.openxmlformats.org/officeDocument/2006/relationships/notesMaster" Target="../notesMasters/notesMaster1.xml"/></Relationships>
</file>

<file path=ppt/notesSlides/_rels/notesSlide5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7.xml"/><Relationship Id="rId1" Type="http://schemas.openxmlformats.org/officeDocument/2006/relationships/notesMaster" Target="../notesMasters/notesMaster1.xml"/></Relationships>
</file>

<file path=ppt/notesSlides/_rels/notesSlide5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9.xml"/><Relationship Id="rId1" Type="http://schemas.openxmlformats.org/officeDocument/2006/relationships/notesMaster" Target="../notesMasters/notesMaster1.xml"/></Relationships>
</file>

<file path=ppt/notesSlides/_rels/notesSlide5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0.xml"/><Relationship Id="rId1" Type="http://schemas.openxmlformats.org/officeDocument/2006/relationships/notesMaster" Target="../notesMasters/notesMaster1.xml"/></Relationships>
</file>

<file path=ppt/notesSlides/_rels/notesSlide5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2.xml"/><Relationship Id="rId1" Type="http://schemas.openxmlformats.org/officeDocument/2006/relationships/notesMaster" Target="../notesMasters/notesMaster1.xml"/></Relationships>
</file>

<file path=ppt/notesSlides/_rels/notesSlide5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3.xml"/><Relationship Id="rId1" Type="http://schemas.openxmlformats.org/officeDocument/2006/relationships/notesMaster" Target="../notesMasters/notesMaster1.xml"/></Relationships>
</file>

<file path=ppt/notesSlides/_rels/notesSlide5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4.xml"/><Relationship Id="rId1" Type="http://schemas.openxmlformats.org/officeDocument/2006/relationships/notesMaster" Target="../notesMasters/notesMaster1.xml"/></Relationships>
</file>

<file path=ppt/notesSlides/_rels/notesSlide5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5.xml"/><Relationship Id="rId1" Type="http://schemas.openxmlformats.org/officeDocument/2006/relationships/notesMaster" Target="../notesMasters/notesMaster1.xml"/></Relationships>
</file>

<file path=ppt/notesSlides/_rels/notesSlide5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6.xml"/><Relationship Id="rId1" Type="http://schemas.openxmlformats.org/officeDocument/2006/relationships/notesMaster" Target="../notesMasters/notesMaster1.xml"/></Relationships>
</file>

<file path=ppt/notesSlides/_rels/notesSlide5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7.xml"/><Relationship Id="rId1" Type="http://schemas.openxmlformats.org/officeDocument/2006/relationships/notesMaster" Target="../notesMasters/notesMaster1.xml"/></Relationships>
</file>

<file path=ppt/notesSlides/_rels/notesSlide5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8.xml"/><Relationship Id="rId1" Type="http://schemas.openxmlformats.org/officeDocument/2006/relationships/notesMaster" Target="../notesMasters/notesMaster1.xml"/></Relationships>
</file>

<file path=ppt/notesSlides/_rels/notesSlide5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0.xml"/><Relationship Id="rId1" Type="http://schemas.openxmlformats.org/officeDocument/2006/relationships/notesMaster" Target="../notesMasters/notesMaster1.xml"/></Relationships>
</file>

<file path=ppt/notesSlides/_rels/notesSlide5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2.xml"/><Relationship Id="rId1" Type="http://schemas.openxmlformats.org/officeDocument/2006/relationships/notesMaster" Target="../notesMasters/notesMaster1.xml"/></Relationships>
</file>

<file path=ppt/notesSlides/_rels/notesSlide5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3.xml"/><Relationship Id="rId1" Type="http://schemas.openxmlformats.org/officeDocument/2006/relationships/notesMaster" Target="../notesMasters/notesMaster1.xml"/></Relationships>
</file>

<file path=ppt/notesSlides/_rels/notesSlide5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4.xml"/><Relationship Id="rId1" Type="http://schemas.openxmlformats.org/officeDocument/2006/relationships/notesMaster" Target="../notesMasters/notesMaster1.xml"/></Relationships>
</file>

<file path=ppt/notesSlides/_rels/notesSlide5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5.xml"/><Relationship Id="rId1" Type="http://schemas.openxmlformats.org/officeDocument/2006/relationships/notesMaster" Target="../notesMasters/notesMaster1.xml"/></Relationships>
</file>

<file path=ppt/notesSlides/_rels/notesSlide5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6.xml"/><Relationship Id="rId1" Type="http://schemas.openxmlformats.org/officeDocument/2006/relationships/notesMaster" Target="../notesMasters/notesMaster1.xml"/></Relationships>
</file>

<file path=ppt/notesSlides/_rels/notesSlide5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7.xml"/><Relationship Id="rId1" Type="http://schemas.openxmlformats.org/officeDocument/2006/relationships/notesMaster" Target="../notesMasters/notesMaster1.xml"/></Relationships>
</file>

<file path=ppt/notesSlides/_rels/notesSlide5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8.xml"/><Relationship Id="rId1" Type="http://schemas.openxmlformats.org/officeDocument/2006/relationships/notesMaster" Target="../notesMasters/notesMaster1.xml"/></Relationships>
</file>

<file path=ppt/notesSlides/_rels/notesSlide5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9.xml"/><Relationship Id="rId1" Type="http://schemas.openxmlformats.org/officeDocument/2006/relationships/notesMaster" Target="../notesMasters/notesMaster1.xml"/></Relationships>
</file>

<file path=ppt/notesSlides/_rels/notesSlide5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2.xml"/><Relationship Id="rId1" Type="http://schemas.openxmlformats.org/officeDocument/2006/relationships/notesMaster" Target="../notesMasters/notesMaster1.xml"/></Relationships>
</file>

<file path=ppt/notesSlides/_rels/notesSlide5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3.xml"/><Relationship Id="rId1" Type="http://schemas.openxmlformats.org/officeDocument/2006/relationships/notesMaster" Target="../notesMasters/notesMaster1.xml"/></Relationships>
</file>

<file path=ppt/notesSlides/_rels/notesSlide5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4.xml"/><Relationship Id="rId1" Type="http://schemas.openxmlformats.org/officeDocument/2006/relationships/notesMaster" Target="../notesMasters/notesMaster1.xml"/></Relationships>
</file>

<file path=ppt/notesSlides/_rels/notesSlide5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5.xml"/><Relationship Id="rId1" Type="http://schemas.openxmlformats.org/officeDocument/2006/relationships/notesMaster" Target="../notesMasters/notesMaster1.xml"/></Relationships>
</file>

<file path=ppt/notesSlides/_rels/notesSlide5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6.xml"/><Relationship Id="rId1" Type="http://schemas.openxmlformats.org/officeDocument/2006/relationships/notesMaster" Target="../notesMasters/notesMaster1.xml"/></Relationships>
</file>

<file path=ppt/notesSlides/_rels/notesSlide5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7.xml"/><Relationship Id="rId1" Type="http://schemas.openxmlformats.org/officeDocument/2006/relationships/notesMaster" Target="../notesMasters/notesMaster1.xml"/></Relationships>
</file>

<file path=ppt/notesSlides/_rels/notesSlide5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8.xml"/><Relationship Id="rId1" Type="http://schemas.openxmlformats.org/officeDocument/2006/relationships/notesMaster" Target="../notesMasters/notesMaster1.xml"/></Relationships>
</file>

<file path=ppt/notesSlides/_rels/notesSlide5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9.xml"/><Relationship Id="rId1" Type="http://schemas.openxmlformats.org/officeDocument/2006/relationships/notesMaster" Target="../notesMasters/notesMaster1.xml"/></Relationships>
</file>

<file path=ppt/notesSlides/_rels/notesSlide5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0.xml"/><Relationship Id="rId1" Type="http://schemas.openxmlformats.org/officeDocument/2006/relationships/notesMaster" Target="../notesMasters/notesMaster1.xml"/></Relationships>
</file>

<file path=ppt/notesSlides/_rels/notesSlide5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3.xml"/><Relationship Id="rId1" Type="http://schemas.openxmlformats.org/officeDocument/2006/relationships/notesMaster" Target="../notesMasters/notesMaster1.xml"/></Relationships>
</file>

<file path=ppt/notesSlides/_rels/notesSlide5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4.xml"/><Relationship Id="rId1" Type="http://schemas.openxmlformats.org/officeDocument/2006/relationships/notesMaster" Target="../notesMasters/notesMaster1.xml"/></Relationships>
</file>

<file path=ppt/notesSlides/_rels/notesSlide5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5.xml"/><Relationship Id="rId1" Type="http://schemas.openxmlformats.org/officeDocument/2006/relationships/notesMaster" Target="../notesMasters/notesMaster1.xml"/></Relationships>
</file>

<file path=ppt/notesSlides/_rels/notesSlide5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6.xml"/><Relationship Id="rId1" Type="http://schemas.openxmlformats.org/officeDocument/2006/relationships/notesMaster" Target="../notesMasters/notesMaster1.xml"/></Relationships>
</file>

<file path=ppt/notesSlides/_rels/notesSlide5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7.xml"/><Relationship Id="rId1" Type="http://schemas.openxmlformats.org/officeDocument/2006/relationships/notesMaster" Target="../notesMasters/notesMaster1.xml"/></Relationships>
</file>

<file path=ppt/notesSlides/_rels/notesSlide5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8.xml"/><Relationship Id="rId1" Type="http://schemas.openxmlformats.org/officeDocument/2006/relationships/notesMaster" Target="../notesMasters/notesMaster1.xml"/></Relationships>
</file>

<file path=ppt/notesSlides/_rels/notesSlide5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9.xml"/><Relationship Id="rId1" Type="http://schemas.openxmlformats.org/officeDocument/2006/relationships/notesMaster" Target="../notesMasters/notesMaster1.xml"/></Relationships>
</file>

<file path=ppt/notesSlides/_rels/notesSlide5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0.xml"/><Relationship Id="rId1" Type="http://schemas.openxmlformats.org/officeDocument/2006/relationships/notesMaster" Target="../notesMasters/notesMaster1.xml"/></Relationships>
</file>

<file path=ppt/notesSlides/_rels/notesSlide5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2.xml"/><Relationship Id="rId1" Type="http://schemas.openxmlformats.org/officeDocument/2006/relationships/notesMaster" Target="../notesMasters/notesMaster1.xml"/></Relationships>
</file>

<file path=ppt/notesSlides/_rels/notesSlide5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4.xml"/><Relationship Id="rId1" Type="http://schemas.openxmlformats.org/officeDocument/2006/relationships/notesMaster" Target="../notesMasters/notesMaster1.xml"/></Relationships>
</file>

<file path=ppt/notesSlides/_rels/notesSlide5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5.xml"/><Relationship Id="rId1" Type="http://schemas.openxmlformats.org/officeDocument/2006/relationships/notesMaster" Target="../notesMasters/notesMaster1.xml"/></Relationships>
</file>

<file path=ppt/notesSlides/_rels/notesSlide5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6.xml"/><Relationship Id="rId1" Type="http://schemas.openxmlformats.org/officeDocument/2006/relationships/notesMaster" Target="../notesMasters/notesMaster1.xml"/></Relationships>
</file>

<file path=ppt/notesSlides/_rels/notesSlide5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7.xml"/><Relationship Id="rId1" Type="http://schemas.openxmlformats.org/officeDocument/2006/relationships/notesMaster" Target="../notesMasters/notesMaster1.xml"/></Relationships>
</file>

<file path=ppt/notesSlides/_rels/notesSlide5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8.xml"/><Relationship Id="rId1" Type="http://schemas.openxmlformats.org/officeDocument/2006/relationships/notesMaster" Target="../notesMasters/notesMaster1.xml"/></Relationships>
</file>

<file path=ppt/notesSlides/_rels/notesSlide5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9.xml"/><Relationship Id="rId1" Type="http://schemas.openxmlformats.org/officeDocument/2006/relationships/notesMaster" Target="../notesMasters/notesMaster1.xml"/></Relationships>
</file>

<file path=ppt/notesSlides/_rels/notesSlide5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0.xml"/><Relationship Id="rId1" Type="http://schemas.openxmlformats.org/officeDocument/2006/relationships/notesMaster" Target="../notesMasters/notesMaster1.xml"/></Relationships>
</file>

<file path=ppt/notesSlides/_rels/notesSlide5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2.xml"/><Relationship Id="rId1" Type="http://schemas.openxmlformats.org/officeDocument/2006/relationships/notesMaster" Target="../notesMasters/notesMaster1.xml"/></Relationships>
</file>

<file path=ppt/notesSlides/_rels/notesSlide5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3.xml"/><Relationship Id="rId1" Type="http://schemas.openxmlformats.org/officeDocument/2006/relationships/notesMaster" Target="../notesMasters/notesMaster1.xml"/></Relationships>
</file>

<file path=ppt/notesSlides/_rels/notesSlide5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5.xml"/><Relationship Id="rId1" Type="http://schemas.openxmlformats.org/officeDocument/2006/relationships/notesMaster" Target="../notesMasters/notesMaster1.xml"/></Relationships>
</file>

<file path=ppt/notesSlides/_rels/notesSlide5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6.xml"/><Relationship Id="rId1" Type="http://schemas.openxmlformats.org/officeDocument/2006/relationships/notesMaster" Target="../notesMasters/notesMaster1.xml"/></Relationships>
</file>

<file path=ppt/notesSlides/_rels/notesSlide5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7.xml"/><Relationship Id="rId1" Type="http://schemas.openxmlformats.org/officeDocument/2006/relationships/notesMaster" Target="../notesMasters/notesMaster1.xml"/></Relationships>
</file>

<file path=ppt/notesSlides/_rels/notesSlide5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8.xml"/><Relationship Id="rId1" Type="http://schemas.openxmlformats.org/officeDocument/2006/relationships/notesMaster" Target="../notesMasters/notesMaster1.xml"/></Relationships>
</file>

<file path=ppt/notesSlides/_rels/notesSlide5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9.xml"/><Relationship Id="rId1" Type="http://schemas.openxmlformats.org/officeDocument/2006/relationships/notesMaster" Target="../notesMasters/notesMaster1.xml"/></Relationships>
</file>

<file path=ppt/notesSlides/_rels/notesSlide5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0.xml"/><Relationship Id="rId1" Type="http://schemas.openxmlformats.org/officeDocument/2006/relationships/notesMaster" Target="../notesMasters/notesMaster1.xml"/></Relationships>
</file>

<file path=ppt/notesSlides/_rels/notesSlide5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2.xml"/><Relationship Id="rId1" Type="http://schemas.openxmlformats.org/officeDocument/2006/relationships/notesMaster" Target="../notesMasters/notesMaster1.xml"/></Relationships>
</file>

<file path=ppt/notesSlides/_rels/notesSlide5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3.xml"/><Relationship Id="rId1" Type="http://schemas.openxmlformats.org/officeDocument/2006/relationships/notesMaster" Target="../notesMasters/notesMaster1.xml"/></Relationships>
</file>

<file path=ppt/notesSlides/_rels/notesSlide5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4.xml"/><Relationship Id="rId1" Type="http://schemas.openxmlformats.org/officeDocument/2006/relationships/notesMaster" Target="../notesMasters/notesMaster1.xml"/></Relationships>
</file>

<file path=ppt/notesSlides/_rels/notesSlide5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6.xml"/><Relationship Id="rId1" Type="http://schemas.openxmlformats.org/officeDocument/2006/relationships/notesMaster" Target="../notesMasters/notesMaster1.xml"/></Relationships>
</file>

<file path=ppt/notesSlides/_rels/notesSlide5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7.xml"/><Relationship Id="rId1" Type="http://schemas.openxmlformats.org/officeDocument/2006/relationships/notesMaster" Target="../notesMasters/notesMaster1.xml"/></Relationships>
</file>

<file path=ppt/notesSlides/_rels/notesSlide5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8.xml"/><Relationship Id="rId1" Type="http://schemas.openxmlformats.org/officeDocument/2006/relationships/notesMaster" Target="../notesMasters/notesMaster1.xml"/></Relationships>
</file>

<file path=ppt/notesSlides/_rels/notesSlide5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9.xml"/><Relationship Id="rId1" Type="http://schemas.openxmlformats.org/officeDocument/2006/relationships/notesMaster" Target="../notesMasters/notesMaster1.xml"/></Relationships>
</file>

<file path=ppt/notesSlides/_rels/notesSlide5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0.xml"/><Relationship Id="rId1" Type="http://schemas.openxmlformats.org/officeDocument/2006/relationships/notesMaster" Target="../notesMasters/notesMaster1.xml"/></Relationships>
</file>

<file path=ppt/notesSlides/_rels/notesSlide5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2.xml"/><Relationship Id="rId1" Type="http://schemas.openxmlformats.org/officeDocument/2006/relationships/notesMaster" Target="../notesMasters/notesMaster1.xml"/></Relationships>
</file>

<file path=ppt/notesSlides/_rels/notesSlide5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3.xml"/><Relationship Id="rId1" Type="http://schemas.openxmlformats.org/officeDocument/2006/relationships/notesMaster" Target="../notesMasters/notesMaster1.xml"/></Relationships>
</file>

<file path=ppt/notesSlides/_rels/notesSlide5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4.xml"/><Relationship Id="rId1" Type="http://schemas.openxmlformats.org/officeDocument/2006/relationships/notesMaster" Target="../notesMasters/notesMaster1.xml"/></Relationships>
</file>

<file path=ppt/notesSlides/_rels/notesSlide5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5.xml"/><Relationship Id="rId1" Type="http://schemas.openxmlformats.org/officeDocument/2006/relationships/notesMaster" Target="../notesMasters/notesMaster1.xml"/></Relationships>
</file>

<file path=ppt/notesSlides/_rels/notesSlide5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7.xml"/><Relationship Id="rId1" Type="http://schemas.openxmlformats.org/officeDocument/2006/relationships/notesMaster" Target="../notesMasters/notesMaster1.xml"/></Relationships>
</file>

<file path=ppt/notesSlides/_rels/notesSlide6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8.xml"/><Relationship Id="rId1" Type="http://schemas.openxmlformats.org/officeDocument/2006/relationships/notesMaster" Target="../notesMasters/notesMaster1.xml"/></Relationships>
</file>

<file path=ppt/notesSlides/_rels/notesSlide6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9.xml"/><Relationship Id="rId1" Type="http://schemas.openxmlformats.org/officeDocument/2006/relationships/notesMaster" Target="../notesMasters/notesMaster1.xml"/></Relationships>
</file>

<file path=ppt/notesSlides/_rels/notesSlide6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0.xml"/><Relationship Id="rId1" Type="http://schemas.openxmlformats.org/officeDocument/2006/relationships/notesMaster" Target="../notesMasters/notesMaster1.xml"/></Relationships>
</file>

<file path=ppt/notesSlides/_rels/notesSlide6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2.xml"/><Relationship Id="rId1" Type="http://schemas.openxmlformats.org/officeDocument/2006/relationships/notesMaster" Target="../notesMasters/notesMaster1.xml"/></Relationships>
</file>

<file path=ppt/notesSlides/_rels/notesSlide6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3.xml"/><Relationship Id="rId1" Type="http://schemas.openxmlformats.org/officeDocument/2006/relationships/notesMaster" Target="../notesMasters/notesMaster1.xml"/></Relationships>
</file>

<file path=ppt/notesSlides/_rels/notesSlide6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4.xml"/><Relationship Id="rId1" Type="http://schemas.openxmlformats.org/officeDocument/2006/relationships/notesMaster" Target="../notesMasters/notesMaster1.xml"/></Relationships>
</file>

<file path=ppt/notesSlides/_rels/notesSlide6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5.xml"/><Relationship Id="rId1" Type="http://schemas.openxmlformats.org/officeDocument/2006/relationships/notesMaster" Target="../notesMasters/notesMaster1.xml"/></Relationships>
</file>

<file path=ppt/notesSlides/_rels/notesSlide6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6.xml"/><Relationship Id="rId1" Type="http://schemas.openxmlformats.org/officeDocument/2006/relationships/notesMaster" Target="../notesMasters/notesMaster1.xml"/></Relationships>
</file>

<file path=ppt/notesSlides/_rels/notesSlide6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8.xml"/><Relationship Id="rId1" Type="http://schemas.openxmlformats.org/officeDocument/2006/relationships/notesMaster" Target="../notesMasters/notesMaster1.xml"/></Relationships>
</file>

<file path=ppt/notesSlides/_rels/notesSlide6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9.xml"/><Relationship Id="rId1" Type="http://schemas.openxmlformats.org/officeDocument/2006/relationships/notesMaster" Target="../notesMasters/notesMaster1.xml"/></Relationships>
</file>

<file path=ppt/notesSlides/_rels/notesSlide6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0.xml"/><Relationship Id="rId1" Type="http://schemas.openxmlformats.org/officeDocument/2006/relationships/notesMaster" Target="../notesMasters/notesMaster1.xml"/></Relationships>
</file>

<file path=ppt/notesSlides/_rels/notesSlide6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2.xml"/><Relationship Id="rId1" Type="http://schemas.openxmlformats.org/officeDocument/2006/relationships/notesMaster" Target="../notesMasters/notesMaster1.xml"/></Relationships>
</file>

<file path=ppt/notesSlides/_rels/notesSlide6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3.xml"/><Relationship Id="rId1" Type="http://schemas.openxmlformats.org/officeDocument/2006/relationships/notesMaster" Target="../notesMasters/notesMaster1.xml"/></Relationships>
</file>

<file path=ppt/notesSlides/_rels/notesSlide6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4.xml"/><Relationship Id="rId1" Type="http://schemas.openxmlformats.org/officeDocument/2006/relationships/notesMaster" Target="../notesMasters/notesMaster1.xml"/></Relationships>
</file>

<file path=ppt/notesSlides/_rels/notesSlide6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5.xml"/><Relationship Id="rId1" Type="http://schemas.openxmlformats.org/officeDocument/2006/relationships/notesMaster" Target="../notesMasters/notesMaster1.xml"/></Relationships>
</file>

<file path=ppt/notesSlides/_rels/notesSlide6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6.xml"/><Relationship Id="rId1" Type="http://schemas.openxmlformats.org/officeDocument/2006/relationships/notesMaster" Target="../notesMasters/notesMaster1.xml"/></Relationships>
</file>

<file path=ppt/notesSlides/_rels/notesSlide6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7.xml"/><Relationship Id="rId1" Type="http://schemas.openxmlformats.org/officeDocument/2006/relationships/notesMaster" Target="../notesMasters/notesMaster1.xml"/></Relationships>
</file>

<file path=ppt/notesSlides/_rels/notesSlide6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9.xml"/><Relationship Id="rId1" Type="http://schemas.openxmlformats.org/officeDocument/2006/relationships/notesMaster" Target="../notesMasters/notesMaster1.xml"/></Relationships>
</file>

<file path=ppt/notesSlides/_rels/notesSlide6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0.xml"/><Relationship Id="rId1" Type="http://schemas.openxmlformats.org/officeDocument/2006/relationships/notesMaster" Target="../notesMasters/notesMaster1.xml"/></Relationships>
</file>

<file path=ppt/notesSlides/_rels/notesSlide6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2.xml"/><Relationship Id="rId1" Type="http://schemas.openxmlformats.org/officeDocument/2006/relationships/notesMaster" Target="../notesMasters/notesMaster1.xml"/></Relationships>
</file>

<file path=ppt/notesSlides/_rels/notesSlide6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3.xml"/><Relationship Id="rId1" Type="http://schemas.openxmlformats.org/officeDocument/2006/relationships/notesMaster" Target="../notesMasters/notesMaster1.xml"/></Relationships>
</file>

<file path=ppt/notesSlides/_rels/notesSlide6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4.xml"/><Relationship Id="rId1" Type="http://schemas.openxmlformats.org/officeDocument/2006/relationships/notesMaster" Target="../notesMasters/notesMaster1.xml"/></Relationships>
</file>

<file path=ppt/notesSlides/_rels/notesSlide6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5.xml"/><Relationship Id="rId1" Type="http://schemas.openxmlformats.org/officeDocument/2006/relationships/notesMaster" Target="../notesMasters/notesMaster1.xml"/></Relationships>
</file>

<file path=ppt/notesSlides/_rels/notesSlide6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6.xml"/><Relationship Id="rId1" Type="http://schemas.openxmlformats.org/officeDocument/2006/relationships/notesMaster" Target="../notesMasters/notesMaster1.xml"/></Relationships>
</file>

<file path=ppt/notesSlides/_rels/notesSlide6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7.xml"/><Relationship Id="rId1" Type="http://schemas.openxmlformats.org/officeDocument/2006/relationships/notesMaster" Target="../notesMasters/notesMaster1.xml"/></Relationships>
</file>

<file path=ppt/notesSlides/_rels/notesSlide6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8.xml"/><Relationship Id="rId1" Type="http://schemas.openxmlformats.org/officeDocument/2006/relationships/notesMaster" Target="../notesMasters/notesMaster1.xml"/></Relationships>
</file>

<file path=ppt/notesSlides/_rels/notesSlide6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0.xml"/><Relationship Id="rId1" Type="http://schemas.openxmlformats.org/officeDocument/2006/relationships/notesMaster" Target="../notesMasters/notesMaster1.xml"/></Relationships>
</file>

<file path=ppt/notesSlides/_rels/notesSlide6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2.xml"/><Relationship Id="rId1" Type="http://schemas.openxmlformats.org/officeDocument/2006/relationships/notesMaster" Target="../notesMasters/notesMaster1.xml"/></Relationships>
</file>

<file path=ppt/notesSlides/_rels/notesSlide6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3.xml"/><Relationship Id="rId1" Type="http://schemas.openxmlformats.org/officeDocument/2006/relationships/notesMaster" Target="../notesMasters/notesMaster1.xml"/></Relationships>
</file>

<file path=ppt/notesSlides/_rels/notesSlide6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4.xml"/><Relationship Id="rId1" Type="http://schemas.openxmlformats.org/officeDocument/2006/relationships/notesMaster" Target="../notesMasters/notesMaster1.xml"/></Relationships>
</file>

<file path=ppt/notesSlides/_rels/notesSlide6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5.xml"/><Relationship Id="rId1" Type="http://schemas.openxmlformats.org/officeDocument/2006/relationships/notesMaster" Target="../notesMasters/notesMaster1.xml"/></Relationships>
</file>

<file path=ppt/notesSlides/_rels/notesSlide6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6.xml"/><Relationship Id="rId1" Type="http://schemas.openxmlformats.org/officeDocument/2006/relationships/notesMaster" Target="../notesMasters/notesMaster1.xml"/></Relationships>
</file>

<file path=ppt/notesSlides/_rels/notesSlide6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7.xml"/><Relationship Id="rId1" Type="http://schemas.openxmlformats.org/officeDocument/2006/relationships/notesMaster" Target="../notesMasters/notesMaster1.xml"/></Relationships>
</file>

<file path=ppt/notesSlides/_rels/notesSlide6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8.xml"/><Relationship Id="rId1" Type="http://schemas.openxmlformats.org/officeDocument/2006/relationships/notesMaster" Target="../notesMasters/notesMaster1.xml"/></Relationships>
</file>

<file path=ppt/notesSlides/_rels/notesSlide6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9.xml"/><Relationship Id="rId1" Type="http://schemas.openxmlformats.org/officeDocument/2006/relationships/notesMaster" Target="../notesMasters/notesMaster1.xml"/></Relationships>
</file>

<file path=ppt/notesSlides/_rels/notesSlide6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2.xml"/><Relationship Id="rId1" Type="http://schemas.openxmlformats.org/officeDocument/2006/relationships/notesMaster" Target="../notesMasters/notesMaster1.xml"/></Relationships>
</file>

<file path=ppt/notesSlides/_rels/notesSlide6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3.xml"/><Relationship Id="rId1" Type="http://schemas.openxmlformats.org/officeDocument/2006/relationships/notesMaster" Target="../notesMasters/notesMaster1.xml"/></Relationships>
</file>

<file path=ppt/notesSlides/_rels/notesSlide6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4.xml"/><Relationship Id="rId1" Type="http://schemas.openxmlformats.org/officeDocument/2006/relationships/notesMaster" Target="../notesMasters/notesMaster1.xml"/></Relationships>
</file>

<file path=ppt/notesSlides/_rels/notesSlide6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5.xml"/><Relationship Id="rId1" Type="http://schemas.openxmlformats.org/officeDocument/2006/relationships/notesMaster" Target="../notesMasters/notesMaster1.xml"/></Relationships>
</file>

<file path=ppt/notesSlides/_rels/notesSlide6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6.xml"/><Relationship Id="rId1" Type="http://schemas.openxmlformats.org/officeDocument/2006/relationships/notesMaster" Target="../notesMasters/notesMaster1.xml"/></Relationships>
</file>

<file path=ppt/notesSlides/_rels/notesSlide6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7.xml"/><Relationship Id="rId1" Type="http://schemas.openxmlformats.org/officeDocument/2006/relationships/notesMaster" Target="../notesMasters/notesMaster1.xml"/></Relationships>
</file>

<file path=ppt/notesSlides/_rels/notesSlide6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8.xml"/><Relationship Id="rId1" Type="http://schemas.openxmlformats.org/officeDocument/2006/relationships/notesMaster" Target="../notesMasters/notesMaster1.xml"/></Relationships>
</file>

<file path=ppt/notesSlides/_rels/notesSlide6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9.xml"/><Relationship Id="rId1" Type="http://schemas.openxmlformats.org/officeDocument/2006/relationships/notesMaster" Target="../notesMasters/notesMaster1.xml"/></Relationships>
</file>

<file path=ppt/notesSlides/_rels/notesSlide6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0.xml"/><Relationship Id="rId1" Type="http://schemas.openxmlformats.org/officeDocument/2006/relationships/notesMaster" Target="../notesMasters/notesMaster1.xml"/></Relationships>
</file>

<file path=ppt/notesSlides/_rels/notesSlide6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3.xml"/><Relationship Id="rId1" Type="http://schemas.openxmlformats.org/officeDocument/2006/relationships/notesMaster" Target="../notesMasters/notesMaster1.xml"/></Relationships>
</file>

<file path=ppt/notesSlides/_rels/notesSlide6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4.xml"/><Relationship Id="rId1" Type="http://schemas.openxmlformats.org/officeDocument/2006/relationships/notesMaster" Target="../notesMasters/notesMaster1.xml"/></Relationships>
</file>

<file path=ppt/notesSlides/_rels/notesSlide6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5.xml"/><Relationship Id="rId1" Type="http://schemas.openxmlformats.org/officeDocument/2006/relationships/notesMaster" Target="../notesMasters/notesMaster1.xml"/></Relationships>
</file>

<file path=ppt/notesSlides/_rels/notesSlide6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6.xml"/><Relationship Id="rId1" Type="http://schemas.openxmlformats.org/officeDocument/2006/relationships/notesMaster" Target="../notesMasters/notesMaster1.xml"/></Relationships>
</file>

<file path=ppt/notesSlides/_rels/notesSlide6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7.xml"/><Relationship Id="rId1" Type="http://schemas.openxmlformats.org/officeDocument/2006/relationships/notesMaster" Target="../notesMasters/notesMaster1.xml"/></Relationships>
</file>

<file path=ppt/notesSlides/_rels/notesSlide6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8.xml"/><Relationship Id="rId1" Type="http://schemas.openxmlformats.org/officeDocument/2006/relationships/notesMaster" Target="../notesMasters/notesMaster1.xml"/></Relationships>
</file>

<file path=ppt/notesSlides/_rels/notesSlide6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9.xml"/><Relationship Id="rId1" Type="http://schemas.openxmlformats.org/officeDocument/2006/relationships/notesMaster" Target="../notesMasters/notesMaster1.xml"/></Relationships>
</file>

<file path=ppt/notesSlides/_rels/notesSlide6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0.xml"/><Relationship Id="rId1" Type="http://schemas.openxmlformats.org/officeDocument/2006/relationships/notesMaster" Target="../notesMasters/notesMaster1.xml"/></Relationships>
</file>

<file path=ppt/notesSlides/_rels/notesSlide6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2.xml"/><Relationship Id="rId1" Type="http://schemas.openxmlformats.org/officeDocument/2006/relationships/notesMaster" Target="../notesMasters/notesMaster1.xml"/></Relationships>
</file>

<file path=ppt/notesSlides/_rels/notesSlide6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4.xml"/><Relationship Id="rId1" Type="http://schemas.openxmlformats.org/officeDocument/2006/relationships/notesMaster" Target="../notesMasters/notesMaster1.xml"/></Relationships>
</file>

<file path=ppt/notesSlides/_rels/notesSlide6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5.xml"/><Relationship Id="rId1" Type="http://schemas.openxmlformats.org/officeDocument/2006/relationships/notesMaster" Target="../notesMasters/notesMaster1.xml"/></Relationships>
</file>

<file path=ppt/notesSlides/_rels/notesSlide6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6.xml"/><Relationship Id="rId1" Type="http://schemas.openxmlformats.org/officeDocument/2006/relationships/notesMaster" Target="../notesMasters/notesMaster1.xml"/></Relationships>
</file>

<file path=ppt/notesSlides/_rels/notesSlide6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7.xml"/><Relationship Id="rId1" Type="http://schemas.openxmlformats.org/officeDocument/2006/relationships/notesMaster" Target="../notesMasters/notesMaster1.xml"/></Relationships>
</file>

<file path=ppt/notesSlides/_rels/notesSlide6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8.xml"/><Relationship Id="rId1" Type="http://schemas.openxmlformats.org/officeDocument/2006/relationships/notesMaster" Target="../notesMasters/notesMaster1.xml"/></Relationships>
</file>

<file path=ppt/notesSlides/_rels/notesSlide6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9.xml"/><Relationship Id="rId1" Type="http://schemas.openxmlformats.org/officeDocument/2006/relationships/notesMaster" Target="../notesMasters/notesMaster1.xml"/></Relationships>
</file>

<file path=ppt/notesSlides/_rels/notesSlide6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0.xml"/><Relationship Id="rId1" Type="http://schemas.openxmlformats.org/officeDocument/2006/relationships/notesMaster" Target="../notesMasters/notesMaster1.xml"/></Relationships>
</file>

<file path=ppt/notesSlides/_rels/notesSlide6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2.xml"/><Relationship Id="rId1" Type="http://schemas.openxmlformats.org/officeDocument/2006/relationships/notesMaster" Target="../notesMasters/notesMaster1.xml"/></Relationships>
</file>

<file path=ppt/notesSlides/_rels/notesSlide6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3.xml"/><Relationship Id="rId1" Type="http://schemas.openxmlformats.org/officeDocument/2006/relationships/notesMaster" Target="../notesMasters/notesMaster1.xml"/></Relationships>
</file>

<file path=ppt/notesSlides/_rels/notesSlide6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5.xml"/><Relationship Id="rId1" Type="http://schemas.openxmlformats.org/officeDocument/2006/relationships/notesMaster" Target="../notesMasters/notesMaster1.xml"/></Relationships>
</file>

<file path=ppt/notesSlides/_rels/notesSlide6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6.xml"/><Relationship Id="rId1" Type="http://schemas.openxmlformats.org/officeDocument/2006/relationships/notesMaster" Target="../notesMasters/notesMaster1.xml"/></Relationships>
</file>

<file path=ppt/notesSlides/_rels/notesSlide6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7.xml"/><Relationship Id="rId1" Type="http://schemas.openxmlformats.org/officeDocument/2006/relationships/notesMaster" Target="../notesMasters/notesMaster1.xml"/></Relationships>
</file>

<file path=ppt/notesSlides/_rels/notesSlide6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8.xml"/><Relationship Id="rId1" Type="http://schemas.openxmlformats.org/officeDocument/2006/relationships/notesMaster" Target="../notesMasters/notesMaster1.xml"/></Relationships>
</file>

<file path=ppt/notesSlides/_rels/notesSlide6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9.xml"/><Relationship Id="rId1" Type="http://schemas.openxmlformats.org/officeDocument/2006/relationships/notesMaster" Target="../notesMasters/notesMaster1.xml"/></Relationships>
</file>

<file path=ppt/notesSlides/_rels/notesSlide6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0.xml"/><Relationship Id="rId1" Type="http://schemas.openxmlformats.org/officeDocument/2006/relationships/notesMaster" Target="../notesMasters/notesMaster1.xml"/></Relationships>
</file>

<file path=ppt/notesSlides/_rels/notesSlide6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2.xml"/><Relationship Id="rId1" Type="http://schemas.openxmlformats.org/officeDocument/2006/relationships/notesMaster" Target="../notesMasters/notesMaster1.xml"/></Relationships>
</file>

<file path=ppt/notesSlides/_rels/notesSlide6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3.xml"/><Relationship Id="rId1" Type="http://schemas.openxmlformats.org/officeDocument/2006/relationships/notesMaster" Target="../notesMasters/notesMaster1.xml"/></Relationships>
</file>

<file path=ppt/notesSlides/_rels/notesSlide6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4.xml"/><Relationship Id="rId1" Type="http://schemas.openxmlformats.org/officeDocument/2006/relationships/notesMaster" Target="../notesMasters/notesMaster1.xml"/></Relationships>
</file>

<file path=ppt/notesSlides/_rels/notesSlide6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6.xml"/><Relationship Id="rId1" Type="http://schemas.openxmlformats.org/officeDocument/2006/relationships/notesMaster" Target="../notesMasters/notesMaster1.xml"/></Relationships>
</file>

<file path=ppt/notesSlides/_rels/notesSlide6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7.xml"/><Relationship Id="rId1" Type="http://schemas.openxmlformats.org/officeDocument/2006/relationships/notesMaster" Target="../notesMasters/notesMaster1.xml"/></Relationships>
</file>

<file path=ppt/notesSlides/_rels/notesSlide6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8.xml"/><Relationship Id="rId1" Type="http://schemas.openxmlformats.org/officeDocument/2006/relationships/notesMaster" Target="../notesMasters/notesMaster1.xml"/></Relationships>
</file>

<file path=ppt/notesSlides/_rels/notesSlide6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9.xml"/><Relationship Id="rId1" Type="http://schemas.openxmlformats.org/officeDocument/2006/relationships/notesMaster" Target="../notesMasters/notesMaster1.xml"/></Relationships>
</file>

<file path=ppt/notesSlides/_rels/notesSlide6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0.xml"/><Relationship Id="rId1" Type="http://schemas.openxmlformats.org/officeDocument/2006/relationships/notesMaster" Target="../notesMasters/notesMaster1.xml"/></Relationships>
</file>

<file path=ppt/notesSlides/_rels/notesSlide6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2.xml"/><Relationship Id="rId1" Type="http://schemas.openxmlformats.org/officeDocument/2006/relationships/notesMaster" Target="../notesMasters/notesMaster1.xml"/></Relationships>
</file>

<file path=ppt/notesSlides/_rels/notesSlide6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3.xml"/><Relationship Id="rId1" Type="http://schemas.openxmlformats.org/officeDocument/2006/relationships/notesMaster" Target="../notesMasters/notesMaster1.xml"/></Relationships>
</file>

<file path=ppt/notesSlides/_rels/notesSlide6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4.xml"/><Relationship Id="rId1" Type="http://schemas.openxmlformats.org/officeDocument/2006/relationships/notesMaster" Target="../notesMasters/notesMaster1.xml"/></Relationships>
</file>

<file path=ppt/notesSlides/_rels/notesSlide6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5.xml"/><Relationship Id="rId1" Type="http://schemas.openxmlformats.org/officeDocument/2006/relationships/notesMaster" Target="../notesMasters/notesMaster1.xml"/></Relationships>
</file>

<file path=ppt/notesSlides/_rels/notesSlide6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7.xml"/><Relationship Id="rId1" Type="http://schemas.openxmlformats.org/officeDocument/2006/relationships/notesMaster" Target="../notesMasters/notesMaster1.xml"/></Relationships>
</file>

<file path=ppt/notesSlides/_rels/notesSlide6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8.xml"/><Relationship Id="rId1" Type="http://schemas.openxmlformats.org/officeDocument/2006/relationships/notesMaster" Target="../notesMasters/notesMaster1.xml"/></Relationships>
</file>

<file path=ppt/notesSlides/_rels/notesSlide6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9.xml"/><Relationship Id="rId1" Type="http://schemas.openxmlformats.org/officeDocument/2006/relationships/notesMaster" Target="../notesMasters/notesMaster1.xml"/></Relationships>
</file>

<file path=ppt/notesSlides/_rels/notesSlide6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0.xml"/><Relationship Id="rId1" Type="http://schemas.openxmlformats.org/officeDocument/2006/relationships/notesMaster" Target="../notesMasters/notesMaster1.xml"/></Relationships>
</file>

<file path=ppt/notesSlides/_rels/notesSlide6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2.xml"/><Relationship Id="rId1" Type="http://schemas.openxmlformats.org/officeDocument/2006/relationships/notesMaster" Target="../notesMasters/notesMaster1.xml"/></Relationships>
</file>

<file path=ppt/notesSlides/_rels/notesSlide6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3.xml"/><Relationship Id="rId1" Type="http://schemas.openxmlformats.org/officeDocument/2006/relationships/notesMaster" Target="../notesMasters/notesMaster1.xml"/></Relationships>
</file>

<file path=ppt/notesSlides/_rels/notesSlide6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4.xml"/><Relationship Id="rId1" Type="http://schemas.openxmlformats.org/officeDocument/2006/relationships/notesMaster" Target="../notesMasters/notesMaster1.xml"/></Relationships>
</file>

<file path=ppt/notesSlides/_rels/notesSlide6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5.xml"/><Relationship Id="rId1" Type="http://schemas.openxmlformats.org/officeDocument/2006/relationships/notesMaster" Target="../notesMasters/notesMaster1.xml"/></Relationships>
</file>

<file path=ppt/notesSlides/_rels/notesSlide6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6.xml"/><Relationship Id="rId1" Type="http://schemas.openxmlformats.org/officeDocument/2006/relationships/notesMaster" Target="../notesMasters/notesMaster1.xml"/></Relationships>
</file>

<file path=ppt/notesSlides/_rels/notesSlide6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8.xml"/><Relationship Id="rId1" Type="http://schemas.openxmlformats.org/officeDocument/2006/relationships/notesMaster" Target="../notesMasters/notesMaster1.xml"/></Relationships>
</file>

<file path=ppt/notesSlides/_rels/notesSlide7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9.xml"/><Relationship Id="rId1" Type="http://schemas.openxmlformats.org/officeDocument/2006/relationships/notesMaster" Target="../notesMasters/notesMaster1.xml"/></Relationships>
</file>

<file path=ppt/notesSlides/_rels/notesSlide7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0.xml"/><Relationship Id="rId1" Type="http://schemas.openxmlformats.org/officeDocument/2006/relationships/notesMaster" Target="../notesMasters/notesMaster1.xml"/></Relationships>
</file>

<file path=ppt/notesSlides/_rels/notesSlide7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2.xml"/><Relationship Id="rId1" Type="http://schemas.openxmlformats.org/officeDocument/2006/relationships/notesMaster" Target="../notesMasters/notesMaster1.xml"/></Relationships>
</file>

<file path=ppt/notesSlides/_rels/notesSlide7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3.xml"/><Relationship Id="rId1" Type="http://schemas.openxmlformats.org/officeDocument/2006/relationships/notesMaster" Target="../notesMasters/notesMaster1.xml"/></Relationships>
</file>

<file path=ppt/notesSlides/_rels/notesSlide7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4.xml"/><Relationship Id="rId1" Type="http://schemas.openxmlformats.org/officeDocument/2006/relationships/notesMaster" Target="../notesMasters/notesMaster1.xml"/></Relationships>
</file>

<file path=ppt/notesSlides/_rels/notesSlide7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5.xml"/><Relationship Id="rId1" Type="http://schemas.openxmlformats.org/officeDocument/2006/relationships/notesMaster" Target="../notesMasters/notesMaster1.xml"/></Relationships>
</file>

<file path=ppt/notesSlides/_rels/notesSlide7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6.xml"/><Relationship Id="rId1" Type="http://schemas.openxmlformats.org/officeDocument/2006/relationships/notesMaster" Target="../notesMasters/notesMaster1.xml"/></Relationships>
</file>

<file path=ppt/notesSlides/_rels/notesSlide7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7.xml"/><Relationship Id="rId1" Type="http://schemas.openxmlformats.org/officeDocument/2006/relationships/notesMaster" Target="../notesMasters/notesMaster1.xml"/></Relationships>
</file>

<file path=ppt/notesSlides/_rels/notesSlide7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9.xml"/><Relationship Id="rId1" Type="http://schemas.openxmlformats.org/officeDocument/2006/relationships/notesMaster" Target="../notesMasters/notesMaster1.xml"/></Relationships>
</file>

<file path=ppt/notesSlides/_rels/notesSlide7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0.xml"/><Relationship Id="rId1" Type="http://schemas.openxmlformats.org/officeDocument/2006/relationships/notesMaster" Target="../notesMasters/notesMaster1.xml"/></Relationships>
</file>

<file path=ppt/notesSlides/_rels/notesSlide7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2.xml"/><Relationship Id="rId1" Type="http://schemas.openxmlformats.org/officeDocument/2006/relationships/notesMaster" Target="../notesMasters/notesMaster1.xml"/></Relationships>
</file>

<file path=ppt/notesSlides/_rels/notesSlide7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3.xml"/><Relationship Id="rId1" Type="http://schemas.openxmlformats.org/officeDocument/2006/relationships/notesMaster" Target="../notesMasters/notesMaster1.xml"/></Relationships>
</file>

<file path=ppt/notesSlides/_rels/notesSlide7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4.xml"/><Relationship Id="rId1" Type="http://schemas.openxmlformats.org/officeDocument/2006/relationships/notesMaster" Target="../notesMasters/notesMaster1.xml"/></Relationships>
</file>

<file path=ppt/notesSlides/_rels/notesSlide7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5.xml"/><Relationship Id="rId1" Type="http://schemas.openxmlformats.org/officeDocument/2006/relationships/notesMaster" Target="../notesMasters/notesMaster1.xml"/></Relationships>
</file>

<file path=ppt/notesSlides/_rels/notesSlide7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6.xml"/><Relationship Id="rId1" Type="http://schemas.openxmlformats.org/officeDocument/2006/relationships/notesMaster" Target="../notesMasters/notesMaster1.xml"/></Relationships>
</file>

<file path=ppt/notesSlides/_rels/notesSlide7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7.xml"/><Relationship Id="rId1" Type="http://schemas.openxmlformats.org/officeDocument/2006/relationships/notesMaster" Target="../notesMasters/notesMaster1.xml"/></Relationships>
</file>

<file path=ppt/notesSlides/_rels/notesSlide7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8.xml"/><Relationship Id="rId1" Type="http://schemas.openxmlformats.org/officeDocument/2006/relationships/notesMaster" Target="../notesMasters/notesMaster1.xml"/></Relationships>
</file>

<file path=ppt/notesSlides/_rels/notesSlide7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0.xml"/><Relationship Id="rId1" Type="http://schemas.openxmlformats.org/officeDocument/2006/relationships/notesMaster" Target="../notesMasters/notesMaster1.xml"/></Relationships>
</file>

<file path=ppt/notesSlides/_rels/notesSlide7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2.xml"/><Relationship Id="rId1" Type="http://schemas.openxmlformats.org/officeDocument/2006/relationships/notesMaster" Target="../notesMasters/notesMaster1.xml"/></Relationships>
</file>

<file path=ppt/notesSlides/_rels/notesSlide7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3.xml"/><Relationship Id="rId1" Type="http://schemas.openxmlformats.org/officeDocument/2006/relationships/notesMaster" Target="../notesMasters/notesMaster1.xml"/></Relationships>
</file>

<file path=ppt/notesSlides/_rels/notesSlide7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4.xml"/><Relationship Id="rId1" Type="http://schemas.openxmlformats.org/officeDocument/2006/relationships/notesMaster" Target="../notesMasters/notesMaster1.xml"/></Relationships>
</file>

<file path=ppt/notesSlides/_rels/notesSlide7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5.xml"/><Relationship Id="rId1" Type="http://schemas.openxmlformats.org/officeDocument/2006/relationships/notesMaster" Target="../notesMasters/notesMaster1.xml"/></Relationships>
</file>

<file path=ppt/notesSlides/_rels/notesSlide7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6.xml"/><Relationship Id="rId1" Type="http://schemas.openxmlformats.org/officeDocument/2006/relationships/notesMaster" Target="../notesMasters/notesMaster1.xml"/></Relationships>
</file>

<file path=ppt/notesSlides/_rels/notesSlide7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7.xml"/><Relationship Id="rId1" Type="http://schemas.openxmlformats.org/officeDocument/2006/relationships/notesMaster" Target="../notesMasters/notesMaster1.xml"/></Relationships>
</file>

<file path=ppt/notesSlides/_rels/notesSlide7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8.xml"/><Relationship Id="rId1" Type="http://schemas.openxmlformats.org/officeDocument/2006/relationships/notesMaster" Target="../notesMasters/notesMaster1.xml"/></Relationships>
</file>

<file path=ppt/notesSlides/_rels/notesSlide7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9.xml"/><Relationship Id="rId1" Type="http://schemas.openxmlformats.org/officeDocument/2006/relationships/notesMaster" Target="../notesMasters/notesMaster1.xml"/></Relationships>
</file>

<file path=ppt/notesSlides/_rels/notesSlide7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2.xml"/><Relationship Id="rId1" Type="http://schemas.openxmlformats.org/officeDocument/2006/relationships/notesMaster" Target="../notesMasters/notesMaster1.xml"/></Relationships>
</file>

<file path=ppt/notesSlides/_rels/notesSlide7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3.xml"/><Relationship Id="rId1" Type="http://schemas.openxmlformats.org/officeDocument/2006/relationships/notesMaster" Target="../notesMasters/notesMaster1.xml"/></Relationships>
</file>

<file path=ppt/notesSlides/_rels/notesSlide7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4.xml"/><Relationship Id="rId1" Type="http://schemas.openxmlformats.org/officeDocument/2006/relationships/notesMaster" Target="../notesMasters/notesMaster1.xml"/></Relationships>
</file>

<file path=ppt/notesSlides/_rels/notesSlide7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5.xml"/><Relationship Id="rId1" Type="http://schemas.openxmlformats.org/officeDocument/2006/relationships/notesMaster" Target="../notesMasters/notesMaster1.xml"/></Relationships>
</file>

<file path=ppt/notesSlides/_rels/notesSlide7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6.xml"/><Relationship Id="rId1" Type="http://schemas.openxmlformats.org/officeDocument/2006/relationships/notesMaster" Target="../notesMasters/notesMaster1.xml"/></Relationships>
</file>

<file path=ppt/notesSlides/_rels/notesSlide7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7.xml"/><Relationship Id="rId1" Type="http://schemas.openxmlformats.org/officeDocument/2006/relationships/notesMaster" Target="../notesMasters/notesMaster1.xml"/></Relationships>
</file>

<file path=ppt/notesSlides/_rels/notesSlide7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8.xml"/><Relationship Id="rId1" Type="http://schemas.openxmlformats.org/officeDocument/2006/relationships/notesMaster" Target="../notesMasters/notesMaster1.xml"/></Relationships>
</file>

<file path=ppt/notesSlides/_rels/notesSlide7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9.xml"/><Relationship Id="rId1" Type="http://schemas.openxmlformats.org/officeDocument/2006/relationships/notesMaster" Target="../notesMasters/notesMaster1.xml"/></Relationships>
</file>

<file path=ppt/notesSlides/_rels/notesSlide7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0.xml"/><Relationship Id="rId1" Type="http://schemas.openxmlformats.org/officeDocument/2006/relationships/notesMaster" Target="../notesMasters/notesMaster1.xml"/></Relationships>
</file>

<file path=ppt/notesSlides/_rels/notesSlide7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3.xml"/><Relationship Id="rId1" Type="http://schemas.openxmlformats.org/officeDocument/2006/relationships/notesMaster" Target="../notesMasters/notesMaster1.xml"/></Relationships>
</file>

<file path=ppt/notesSlides/_rels/notesSlide7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4.xml"/><Relationship Id="rId1" Type="http://schemas.openxmlformats.org/officeDocument/2006/relationships/notesMaster" Target="../notesMasters/notesMaster1.xml"/></Relationships>
</file>

<file path=ppt/notesSlides/_rels/notesSlide7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5.xml"/><Relationship Id="rId1" Type="http://schemas.openxmlformats.org/officeDocument/2006/relationships/notesMaster" Target="../notesMasters/notesMaster1.xml"/></Relationships>
</file>

<file path=ppt/notesSlides/_rels/notesSlide7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6.xml"/><Relationship Id="rId1" Type="http://schemas.openxmlformats.org/officeDocument/2006/relationships/notesMaster" Target="../notesMasters/notesMaster1.xml"/></Relationships>
</file>

<file path=ppt/notesSlides/_rels/notesSlide7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7.xml"/><Relationship Id="rId1" Type="http://schemas.openxmlformats.org/officeDocument/2006/relationships/notesMaster" Target="../notesMasters/notesMaster1.xml"/></Relationships>
</file>

<file path=ppt/notesSlides/_rels/notesSlide7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8.xml"/><Relationship Id="rId1" Type="http://schemas.openxmlformats.org/officeDocument/2006/relationships/notesMaster" Target="../notesMasters/notesMaster1.xml"/></Relationships>
</file>

<file path=ppt/notesSlides/_rels/notesSlide7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9.xml"/><Relationship Id="rId1" Type="http://schemas.openxmlformats.org/officeDocument/2006/relationships/notesMaster" Target="../notesMasters/notesMaster1.xml"/></Relationships>
</file>

<file path=ppt/notesSlides/_rels/notesSlide7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0.xml"/><Relationship Id="rId1" Type="http://schemas.openxmlformats.org/officeDocument/2006/relationships/notesMaster" Target="../notesMasters/notesMaster1.xml"/></Relationships>
</file>

<file path=ppt/notesSlides/_rels/notesSlide7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2.xml"/><Relationship Id="rId1" Type="http://schemas.openxmlformats.org/officeDocument/2006/relationships/notesMaster" Target="../notesMasters/notesMaster1.xml"/></Relationships>
</file>

<file path=ppt/notesSlides/_rels/notesSlide7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4.xml"/><Relationship Id="rId1" Type="http://schemas.openxmlformats.org/officeDocument/2006/relationships/notesMaster" Target="../notesMasters/notesMaster1.xml"/></Relationships>
</file>

<file path=ppt/notesSlides/_rels/notesSlide7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5.xml"/><Relationship Id="rId1" Type="http://schemas.openxmlformats.org/officeDocument/2006/relationships/notesMaster" Target="../notesMasters/notesMaster1.xml"/></Relationships>
</file>

<file path=ppt/notesSlides/_rels/notesSlide7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6.xml"/><Relationship Id="rId1" Type="http://schemas.openxmlformats.org/officeDocument/2006/relationships/notesMaster" Target="../notesMasters/notesMaster1.xml"/></Relationships>
</file>

<file path=ppt/notesSlides/_rels/notesSlide7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7.xml"/><Relationship Id="rId1" Type="http://schemas.openxmlformats.org/officeDocument/2006/relationships/notesMaster" Target="../notesMasters/notesMaster1.xml"/></Relationships>
</file>

<file path=ppt/notesSlides/_rels/notesSlide7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8.xml"/><Relationship Id="rId1" Type="http://schemas.openxmlformats.org/officeDocument/2006/relationships/notesMaster" Target="../notesMasters/notesMaster1.xml"/></Relationships>
</file>

<file path=ppt/notesSlides/_rels/notesSlide7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9.xml"/><Relationship Id="rId1" Type="http://schemas.openxmlformats.org/officeDocument/2006/relationships/notesMaster" Target="../notesMasters/notesMaster1.xml"/></Relationships>
</file>

<file path=ppt/notesSlides/_rels/notesSlide7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0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4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90012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3458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466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62345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139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755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95058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673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08303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77612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37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70383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28188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17437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464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3917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60207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1655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9477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4764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1478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0004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452387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43678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272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60944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183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25472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9913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469059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4469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88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10573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25755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6725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69757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5104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755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14905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88443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0717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630462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04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9356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78877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86076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47986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40580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85414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4543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06065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1613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65382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14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360830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62264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77256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22256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89242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96760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60019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91366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34188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78443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713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9815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2250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981849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672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950847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94393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01097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91035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41274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54156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84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73223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38003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54822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094993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8693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62486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135665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76012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18019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62839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18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72353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32233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69919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101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6786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0942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90822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38173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8179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07559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825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40355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17065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03903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9450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56507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65392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69628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80020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4398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98453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1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089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8585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0052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00285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05500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989096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71490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58457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89592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40914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32165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85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34518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70496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7146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32652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146339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4177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02588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07174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99864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03175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336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34928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36763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81839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672718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9346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76576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94587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91538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45270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793574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606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98685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182124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800687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64678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87880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1682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1864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09235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16543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66840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130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087294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85646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26874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18813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468140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28245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4731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58835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1423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41912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834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616752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67223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95909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08878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78199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5120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256569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33004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85240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81510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386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47544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48406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831622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33778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95246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10686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58882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77687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48938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097300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268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2764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1562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63070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3884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62320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3198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24210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93494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6828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09802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175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45338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08623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570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26736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63282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0081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72847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0094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62465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81768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873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57883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16429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84666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1329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73265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28809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00347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06772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378149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036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76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311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94095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00564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89753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71590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24158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98256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4267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303683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3198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140293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833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54968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23205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37702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22596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45910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41750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91813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57228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5741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06965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592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06440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29855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96903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03618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44515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75147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368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16558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49316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0828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565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56343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98356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8143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55198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48570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52118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36730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9815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628755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86909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7269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939083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3300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10794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12257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95392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2106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007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2055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6045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98000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067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78963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16469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484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41236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41999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78527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76244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2934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3225"/>
      </p:ext>
    </p:extLst>
  </p:cSld>
  <p:clrMapOvr>
    <a:masterClrMapping/>
  </p:clrMapOvr>
</p:notes>
</file>

<file path=ppt/notesSlides/notesSlide3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0347"/>
      </p:ext>
    </p:extLst>
  </p:cSld>
  <p:clrMapOvr>
    <a:masterClrMapping/>
  </p:clrMapOvr>
</p:notes>
</file>

<file path=ppt/notesSlides/notesSlide3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608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49566"/>
      </p:ext>
    </p:extLst>
  </p:cSld>
  <p:clrMapOvr>
    <a:masterClrMapping/>
  </p:clrMapOvr>
</p:notes>
</file>

<file path=ppt/notesSlides/notesSlide3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85141"/>
      </p:ext>
    </p:extLst>
  </p:cSld>
  <p:clrMapOvr>
    <a:masterClrMapping/>
  </p:clrMapOvr>
</p:notes>
</file>

<file path=ppt/notesSlides/notesSlide3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00484"/>
      </p:ext>
    </p:extLst>
  </p:cSld>
  <p:clrMapOvr>
    <a:masterClrMapping/>
  </p:clrMapOvr>
</p:notes>
</file>

<file path=ppt/notesSlides/notesSlide3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4663"/>
      </p:ext>
    </p:extLst>
  </p:cSld>
  <p:clrMapOvr>
    <a:masterClrMapping/>
  </p:clrMapOvr>
</p:notes>
</file>

<file path=ppt/notesSlides/notesSlide3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88083"/>
      </p:ext>
    </p:extLst>
  </p:cSld>
  <p:clrMapOvr>
    <a:masterClrMapping/>
  </p:clrMapOvr>
</p:notes>
</file>

<file path=ppt/notesSlides/notesSlide3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462601"/>
      </p:ext>
    </p:extLst>
  </p:cSld>
  <p:clrMapOvr>
    <a:masterClrMapping/>
  </p:clrMapOvr>
</p:notes>
</file>

<file path=ppt/notesSlides/notesSlide3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17443"/>
      </p:ext>
    </p:extLst>
  </p:cSld>
  <p:clrMapOvr>
    <a:masterClrMapping/>
  </p:clrMapOvr>
</p:notes>
</file>

<file path=ppt/notesSlides/notesSlide3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0917"/>
      </p:ext>
    </p:extLst>
  </p:cSld>
  <p:clrMapOvr>
    <a:masterClrMapping/>
  </p:clrMapOvr>
</p:notes>
</file>

<file path=ppt/notesSlides/notesSlide3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23277"/>
      </p:ext>
    </p:extLst>
  </p:cSld>
  <p:clrMapOvr>
    <a:masterClrMapping/>
  </p:clrMapOvr>
</p:notes>
</file>

<file path=ppt/notesSlides/notesSlide3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76571"/>
      </p:ext>
    </p:extLst>
  </p:cSld>
  <p:clrMapOvr>
    <a:masterClrMapping/>
  </p:clrMapOvr>
</p:notes>
</file>

<file path=ppt/notesSlides/notesSlide3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770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79266"/>
      </p:ext>
    </p:extLst>
  </p:cSld>
  <p:clrMapOvr>
    <a:masterClrMapping/>
  </p:clrMapOvr>
</p:notes>
</file>

<file path=ppt/notesSlides/notesSlide3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00923"/>
      </p:ext>
    </p:extLst>
  </p:cSld>
  <p:clrMapOvr>
    <a:masterClrMapping/>
  </p:clrMapOvr>
</p:notes>
</file>

<file path=ppt/notesSlides/notesSlide3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3640"/>
      </p:ext>
    </p:extLst>
  </p:cSld>
  <p:clrMapOvr>
    <a:masterClrMapping/>
  </p:clrMapOvr>
</p:notes>
</file>

<file path=ppt/notesSlides/notesSlide3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74990"/>
      </p:ext>
    </p:extLst>
  </p:cSld>
  <p:clrMapOvr>
    <a:masterClrMapping/>
  </p:clrMapOvr>
</p:notes>
</file>

<file path=ppt/notesSlides/notesSlide3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56366"/>
      </p:ext>
    </p:extLst>
  </p:cSld>
  <p:clrMapOvr>
    <a:masterClrMapping/>
  </p:clrMapOvr>
</p:notes>
</file>

<file path=ppt/notesSlides/notesSlide3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61766"/>
      </p:ext>
    </p:extLst>
  </p:cSld>
  <p:clrMapOvr>
    <a:masterClrMapping/>
  </p:clrMapOvr>
</p:notes>
</file>

<file path=ppt/notesSlides/notesSlide3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60383"/>
      </p:ext>
    </p:extLst>
  </p:cSld>
  <p:clrMapOvr>
    <a:masterClrMapping/>
  </p:clrMapOvr>
</p:notes>
</file>

<file path=ppt/notesSlides/notesSlide3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509"/>
      </p:ext>
    </p:extLst>
  </p:cSld>
  <p:clrMapOvr>
    <a:masterClrMapping/>
  </p:clrMapOvr>
</p:notes>
</file>

<file path=ppt/notesSlides/notesSlide3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955112"/>
      </p:ext>
    </p:extLst>
  </p:cSld>
  <p:clrMapOvr>
    <a:masterClrMapping/>
  </p:clrMapOvr>
</p:notes>
</file>

<file path=ppt/notesSlides/notesSlide3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292899"/>
      </p:ext>
    </p:extLst>
  </p:cSld>
  <p:clrMapOvr>
    <a:masterClrMapping/>
  </p:clrMapOvr>
</p:notes>
</file>

<file path=ppt/notesSlides/notesSlide3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4127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0528"/>
      </p:ext>
    </p:extLst>
  </p:cSld>
  <p:clrMapOvr>
    <a:masterClrMapping/>
  </p:clrMapOvr>
</p:notes>
</file>

<file path=ppt/notesSlides/notesSlide3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17037"/>
      </p:ext>
    </p:extLst>
  </p:cSld>
  <p:clrMapOvr>
    <a:masterClrMapping/>
  </p:clrMapOvr>
</p:notes>
</file>

<file path=ppt/notesSlides/notesSlide3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87112"/>
      </p:ext>
    </p:extLst>
  </p:cSld>
  <p:clrMapOvr>
    <a:masterClrMapping/>
  </p:clrMapOvr>
</p:notes>
</file>

<file path=ppt/notesSlides/notesSlide3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85283"/>
      </p:ext>
    </p:extLst>
  </p:cSld>
  <p:clrMapOvr>
    <a:masterClrMapping/>
  </p:clrMapOvr>
</p:notes>
</file>

<file path=ppt/notesSlides/notesSlide3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43309"/>
      </p:ext>
    </p:extLst>
  </p:cSld>
  <p:clrMapOvr>
    <a:masterClrMapping/>
  </p:clrMapOvr>
</p:notes>
</file>

<file path=ppt/notesSlides/notesSlide3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889244"/>
      </p:ext>
    </p:extLst>
  </p:cSld>
  <p:clrMapOvr>
    <a:masterClrMapping/>
  </p:clrMapOvr>
</p:notes>
</file>

<file path=ppt/notesSlides/notesSlide3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83816"/>
      </p:ext>
    </p:extLst>
  </p:cSld>
  <p:clrMapOvr>
    <a:masterClrMapping/>
  </p:clrMapOvr>
</p:notes>
</file>

<file path=ppt/notesSlides/notesSlide3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37739"/>
      </p:ext>
    </p:extLst>
  </p:cSld>
  <p:clrMapOvr>
    <a:masterClrMapping/>
  </p:clrMapOvr>
</p:notes>
</file>

<file path=ppt/notesSlides/notesSlide3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160613"/>
      </p:ext>
    </p:extLst>
  </p:cSld>
  <p:clrMapOvr>
    <a:masterClrMapping/>
  </p:clrMapOvr>
</p:notes>
</file>

<file path=ppt/notesSlides/notesSlide3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02431"/>
      </p:ext>
    </p:extLst>
  </p:cSld>
  <p:clrMapOvr>
    <a:masterClrMapping/>
  </p:clrMapOvr>
</p:notes>
</file>

<file path=ppt/notesSlides/notesSlide3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42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2239"/>
      </p:ext>
    </p:extLst>
  </p:cSld>
  <p:clrMapOvr>
    <a:masterClrMapping/>
  </p:clrMapOvr>
</p:notes>
</file>

<file path=ppt/notesSlides/notesSlide3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96503"/>
      </p:ext>
    </p:extLst>
  </p:cSld>
  <p:clrMapOvr>
    <a:masterClrMapping/>
  </p:clrMapOvr>
</p:notes>
</file>

<file path=ppt/notesSlides/notesSlide3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96846"/>
      </p:ext>
    </p:extLst>
  </p:cSld>
  <p:clrMapOvr>
    <a:masterClrMapping/>
  </p:clrMapOvr>
</p:notes>
</file>

<file path=ppt/notesSlides/notesSlide3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74558"/>
      </p:ext>
    </p:extLst>
  </p:cSld>
  <p:clrMapOvr>
    <a:masterClrMapping/>
  </p:clrMapOvr>
</p:notes>
</file>

<file path=ppt/notesSlides/notesSlide3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12342"/>
      </p:ext>
    </p:extLst>
  </p:cSld>
  <p:clrMapOvr>
    <a:masterClrMapping/>
  </p:clrMapOvr>
</p:notes>
</file>

<file path=ppt/notesSlides/notesSlide3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69064"/>
      </p:ext>
    </p:extLst>
  </p:cSld>
  <p:clrMapOvr>
    <a:masterClrMapping/>
  </p:clrMapOvr>
</p:notes>
</file>

<file path=ppt/notesSlides/notesSlide3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99251"/>
      </p:ext>
    </p:extLst>
  </p:cSld>
  <p:clrMapOvr>
    <a:masterClrMapping/>
  </p:clrMapOvr>
</p:notes>
</file>

<file path=ppt/notesSlides/notesSlide3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44026"/>
      </p:ext>
    </p:extLst>
  </p:cSld>
  <p:clrMapOvr>
    <a:masterClrMapping/>
  </p:clrMapOvr>
</p:notes>
</file>

<file path=ppt/notesSlides/notesSlide3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55154"/>
      </p:ext>
    </p:extLst>
  </p:cSld>
  <p:clrMapOvr>
    <a:masterClrMapping/>
  </p:clrMapOvr>
</p:notes>
</file>

<file path=ppt/notesSlides/notesSlide3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10696"/>
      </p:ext>
    </p:extLst>
  </p:cSld>
  <p:clrMapOvr>
    <a:masterClrMapping/>
  </p:clrMapOvr>
</p:notes>
</file>

<file path=ppt/notesSlides/notesSlide3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15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1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53753"/>
      </p:ext>
    </p:extLst>
  </p:cSld>
  <p:clrMapOvr>
    <a:masterClrMapping/>
  </p:clrMapOvr>
</p:notes>
</file>

<file path=ppt/notesSlides/notesSlide4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5081"/>
      </p:ext>
    </p:extLst>
  </p:cSld>
  <p:clrMapOvr>
    <a:masterClrMapping/>
  </p:clrMapOvr>
</p:notes>
</file>

<file path=ppt/notesSlides/notesSlide4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82296"/>
      </p:ext>
    </p:extLst>
  </p:cSld>
  <p:clrMapOvr>
    <a:masterClrMapping/>
  </p:clrMapOvr>
</p:notes>
</file>

<file path=ppt/notesSlides/notesSlide4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73660"/>
      </p:ext>
    </p:extLst>
  </p:cSld>
  <p:clrMapOvr>
    <a:masterClrMapping/>
  </p:clrMapOvr>
</p:notes>
</file>

<file path=ppt/notesSlides/notesSlide4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66523"/>
      </p:ext>
    </p:extLst>
  </p:cSld>
  <p:clrMapOvr>
    <a:masterClrMapping/>
  </p:clrMapOvr>
</p:notes>
</file>

<file path=ppt/notesSlides/notesSlide4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18561"/>
      </p:ext>
    </p:extLst>
  </p:cSld>
  <p:clrMapOvr>
    <a:masterClrMapping/>
  </p:clrMapOvr>
</p:notes>
</file>

<file path=ppt/notesSlides/notesSlide4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22843"/>
      </p:ext>
    </p:extLst>
  </p:cSld>
  <p:clrMapOvr>
    <a:masterClrMapping/>
  </p:clrMapOvr>
</p:notes>
</file>

<file path=ppt/notesSlides/notesSlide4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32109"/>
      </p:ext>
    </p:extLst>
  </p:cSld>
  <p:clrMapOvr>
    <a:masterClrMapping/>
  </p:clrMapOvr>
</p:notes>
</file>

<file path=ppt/notesSlides/notesSlide4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27931"/>
      </p:ext>
    </p:extLst>
  </p:cSld>
  <p:clrMapOvr>
    <a:masterClrMapping/>
  </p:clrMapOvr>
</p:notes>
</file>

<file path=ppt/notesSlides/notesSlide4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27829"/>
      </p:ext>
    </p:extLst>
  </p:cSld>
  <p:clrMapOvr>
    <a:masterClrMapping/>
  </p:clrMapOvr>
</p:notes>
</file>

<file path=ppt/notesSlides/notesSlide4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51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44576"/>
      </p:ext>
    </p:extLst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37376"/>
      </p:ext>
    </p:extLst>
  </p:cSld>
  <p:clrMapOvr>
    <a:masterClrMapping/>
  </p:clrMapOvr>
</p:notes>
</file>

<file path=ppt/notesSlides/notesSlide4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68457"/>
      </p:ext>
    </p:extLst>
  </p:cSld>
  <p:clrMapOvr>
    <a:masterClrMapping/>
  </p:clrMapOvr>
</p:notes>
</file>

<file path=ppt/notesSlides/notesSlide4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67444"/>
      </p:ext>
    </p:extLst>
  </p:cSld>
  <p:clrMapOvr>
    <a:masterClrMapping/>
  </p:clrMapOvr>
</p:notes>
</file>

<file path=ppt/notesSlides/notesSlide4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20150"/>
      </p:ext>
    </p:extLst>
  </p:cSld>
  <p:clrMapOvr>
    <a:masterClrMapping/>
  </p:clrMapOvr>
</p:notes>
</file>

<file path=ppt/notesSlides/notesSlide4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93634"/>
      </p:ext>
    </p:extLst>
  </p:cSld>
  <p:clrMapOvr>
    <a:masterClrMapping/>
  </p:clrMapOvr>
</p:notes>
</file>

<file path=ppt/notesSlides/notesSlide4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40221"/>
      </p:ext>
    </p:extLst>
  </p:cSld>
  <p:clrMapOvr>
    <a:masterClrMapping/>
  </p:clrMapOvr>
</p:notes>
</file>

<file path=ppt/notesSlides/notesSlide4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82507"/>
      </p:ext>
    </p:extLst>
  </p:cSld>
  <p:clrMapOvr>
    <a:masterClrMapping/>
  </p:clrMapOvr>
</p:notes>
</file>

<file path=ppt/notesSlides/notesSlide4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09494"/>
      </p:ext>
    </p:extLst>
  </p:cSld>
  <p:clrMapOvr>
    <a:masterClrMapping/>
  </p:clrMapOvr>
</p:notes>
</file>

<file path=ppt/notesSlides/notesSlide4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79641"/>
      </p:ext>
    </p:extLst>
  </p:cSld>
  <p:clrMapOvr>
    <a:masterClrMapping/>
  </p:clrMapOvr>
</p:notes>
</file>

<file path=ppt/notesSlides/notesSlide4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564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43601"/>
      </p:ext>
    </p:extLst>
  </p:cSld>
  <p:clrMapOvr>
    <a:masterClrMapping/>
  </p:clrMapOvr>
</p:notes>
</file>

<file path=ppt/notesSlides/notesSlide4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66343"/>
      </p:ext>
    </p:extLst>
  </p:cSld>
  <p:clrMapOvr>
    <a:masterClrMapping/>
  </p:clrMapOvr>
</p:notes>
</file>

<file path=ppt/notesSlides/notesSlide4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30590"/>
      </p:ext>
    </p:extLst>
  </p:cSld>
  <p:clrMapOvr>
    <a:masterClrMapping/>
  </p:clrMapOvr>
</p:notes>
</file>

<file path=ppt/notesSlides/notesSlide4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39209"/>
      </p:ext>
    </p:extLst>
  </p:cSld>
  <p:clrMapOvr>
    <a:masterClrMapping/>
  </p:clrMapOvr>
</p:notes>
</file>

<file path=ppt/notesSlides/notesSlide4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00889"/>
      </p:ext>
    </p:extLst>
  </p:cSld>
  <p:clrMapOvr>
    <a:masterClrMapping/>
  </p:clrMapOvr>
</p:notes>
</file>

<file path=ppt/notesSlides/notesSlide4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07089"/>
      </p:ext>
    </p:extLst>
  </p:cSld>
  <p:clrMapOvr>
    <a:masterClrMapping/>
  </p:clrMapOvr>
</p:notes>
</file>

<file path=ppt/notesSlides/notesSlide4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91224"/>
      </p:ext>
    </p:extLst>
  </p:cSld>
  <p:clrMapOvr>
    <a:masterClrMapping/>
  </p:clrMapOvr>
</p:notes>
</file>

<file path=ppt/notesSlides/notesSlide4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41402"/>
      </p:ext>
    </p:extLst>
  </p:cSld>
  <p:clrMapOvr>
    <a:masterClrMapping/>
  </p:clrMapOvr>
</p:notes>
</file>

<file path=ppt/notesSlides/notesSlide4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92862"/>
      </p:ext>
    </p:extLst>
  </p:cSld>
  <p:clrMapOvr>
    <a:masterClrMapping/>
  </p:clrMapOvr>
</p:notes>
</file>

<file path=ppt/notesSlides/notesSlide4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97349"/>
      </p:ext>
    </p:extLst>
  </p:cSld>
  <p:clrMapOvr>
    <a:masterClrMapping/>
  </p:clrMapOvr>
</p:notes>
</file>

<file path=ppt/notesSlides/notesSlide4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2594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19295"/>
      </p:ext>
    </p:extLst>
  </p:cSld>
  <p:clrMapOvr>
    <a:masterClrMapping/>
  </p:clrMapOvr>
</p:notes>
</file>

<file path=ppt/notesSlides/notesSlide4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44897"/>
      </p:ext>
    </p:extLst>
  </p:cSld>
  <p:clrMapOvr>
    <a:masterClrMapping/>
  </p:clrMapOvr>
</p:notes>
</file>

<file path=ppt/notesSlides/notesSlide4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987664"/>
      </p:ext>
    </p:extLst>
  </p:cSld>
  <p:clrMapOvr>
    <a:masterClrMapping/>
  </p:clrMapOvr>
</p:notes>
</file>

<file path=ppt/notesSlides/notesSlide4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2191"/>
      </p:ext>
    </p:extLst>
  </p:cSld>
  <p:clrMapOvr>
    <a:masterClrMapping/>
  </p:clrMapOvr>
</p:notes>
</file>

<file path=ppt/notesSlides/notesSlide4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81643"/>
      </p:ext>
    </p:extLst>
  </p:cSld>
  <p:clrMapOvr>
    <a:masterClrMapping/>
  </p:clrMapOvr>
</p:notes>
</file>

<file path=ppt/notesSlides/notesSlide4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16967"/>
      </p:ext>
    </p:extLst>
  </p:cSld>
  <p:clrMapOvr>
    <a:masterClrMapping/>
  </p:clrMapOvr>
</p:notes>
</file>

<file path=ppt/notesSlides/notesSlide4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39437"/>
      </p:ext>
    </p:extLst>
  </p:cSld>
  <p:clrMapOvr>
    <a:masterClrMapping/>
  </p:clrMapOvr>
</p:notes>
</file>

<file path=ppt/notesSlides/notesSlide4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33248"/>
      </p:ext>
    </p:extLst>
  </p:cSld>
  <p:clrMapOvr>
    <a:masterClrMapping/>
  </p:clrMapOvr>
</p:notes>
</file>

<file path=ppt/notesSlides/notesSlide4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32627"/>
      </p:ext>
    </p:extLst>
  </p:cSld>
  <p:clrMapOvr>
    <a:masterClrMapping/>
  </p:clrMapOvr>
</p:notes>
</file>

<file path=ppt/notesSlides/notesSlide4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47057"/>
      </p:ext>
    </p:extLst>
  </p:cSld>
  <p:clrMapOvr>
    <a:masterClrMapping/>
  </p:clrMapOvr>
</p:notes>
</file>

<file path=ppt/notesSlides/notesSlide4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362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07724"/>
      </p:ext>
    </p:extLst>
  </p:cSld>
  <p:clrMapOvr>
    <a:masterClrMapping/>
  </p:clrMapOvr>
</p:notes>
</file>

<file path=ppt/notesSlides/notesSlide4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75498"/>
      </p:ext>
    </p:extLst>
  </p:cSld>
  <p:clrMapOvr>
    <a:masterClrMapping/>
  </p:clrMapOvr>
</p:notes>
</file>

<file path=ppt/notesSlides/notesSlide4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01431"/>
      </p:ext>
    </p:extLst>
  </p:cSld>
  <p:clrMapOvr>
    <a:masterClrMapping/>
  </p:clrMapOvr>
</p:notes>
</file>

<file path=ppt/notesSlides/notesSlide4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19002"/>
      </p:ext>
    </p:extLst>
  </p:cSld>
  <p:clrMapOvr>
    <a:masterClrMapping/>
  </p:clrMapOvr>
</p:notes>
</file>

<file path=ppt/notesSlides/notesSlide4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80096"/>
      </p:ext>
    </p:extLst>
  </p:cSld>
  <p:clrMapOvr>
    <a:masterClrMapping/>
  </p:clrMapOvr>
</p:notes>
</file>

<file path=ppt/notesSlides/notesSlide4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6935"/>
      </p:ext>
    </p:extLst>
  </p:cSld>
  <p:clrMapOvr>
    <a:masterClrMapping/>
  </p:clrMapOvr>
</p:notes>
</file>

<file path=ppt/notesSlides/notesSlide4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685956"/>
      </p:ext>
    </p:extLst>
  </p:cSld>
  <p:clrMapOvr>
    <a:masterClrMapping/>
  </p:clrMapOvr>
</p:notes>
</file>

<file path=ppt/notesSlides/notesSlide4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65338"/>
      </p:ext>
    </p:extLst>
  </p:cSld>
  <p:clrMapOvr>
    <a:masterClrMapping/>
  </p:clrMapOvr>
</p:notes>
</file>

<file path=ppt/notesSlides/notesSlide4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98576"/>
      </p:ext>
    </p:extLst>
  </p:cSld>
  <p:clrMapOvr>
    <a:masterClrMapping/>
  </p:clrMapOvr>
</p:notes>
</file>

<file path=ppt/notesSlides/notesSlide4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93117"/>
      </p:ext>
    </p:extLst>
  </p:cSld>
  <p:clrMapOvr>
    <a:masterClrMapping/>
  </p:clrMapOvr>
</p:notes>
</file>

<file path=ppt/notesSlides/notesSlide4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1046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17303"/>
      </p:ext>
    </p:extLst>
  </p:cSld>
  <p:clrMapOvr>
    <a:masterClrMapping/>
  </p:clrMapOvr>
</p:notes>
</file>

<file path=ppt/notesSlides/notesSlide4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88729"/>
      </p:ext>
    </p:extLst>
  </p:cSld>
  <p:clrMapOvr>
    <a:masterClrMapping/>
  </p:clrMapOvr>
</p:notes>
</file>

<file path=ppt/notesSlides/notesSlide4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45011"/>
      </p:ext>
    </p:extLst>
  </p:cSld>
  <p:clrMapOvr>
    <a:masterClrMapping/>
  </p:clrMapOvr>
</p:notes>
</file>

<file path=ppt/notesSlides/notesSlide4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9835"/>
      </p:ext>
    </p:extLst>
  </p:cSld>
  <p:clrMapOvr>
    <a:masterClrMapping/>
  </p:clrMapOvr>
</p:notes>
</file>

<file path=ppt/notesSlides/notesSlide4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73026"/>
      </p:ext>
    </p:extLst>
  </p:cSld>
  <p:clrMapOvr>
    <a:masterClrMapping/>
  </p:clrMapOvr>
</p:notes>
</file>

<file path=ppt/notesSlides/notesSlide4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02778"/>
      </p:ext>
    </p:extLst>
  </p:cSld>
  <p:clrMapOvr>
    <a:masterClrMapping/>
  </p:clrMapOvr>
</p:notes>
</file>

<file path=ppt/notesSlides/notesSlide4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57413"/>
      </p:ext>
    </p:extLst>
  </p:cSld>
  <p:clrMapOvr>
    <a:masterClrMapping/>
  </p:clrMapOvr>
</p:notes>
</file>

<file path=ppt/notesSlides/notesSlide4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64926"/>
      </p:ext>
    </p:extLst>
  </p:cSld>
  <p:clrMapOvr>
    <a:masterClrMapping/>
  </p:clrMapOvr>
</p:notes>
</file>

<file path=ppt/notesSlides/notesSlide4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392259"/>
      </p:ext>
    </p:extLst>
  </p:cSld>
  <p:clrMapOvr>
    <a:masterClrMapping/>
  </p:clrMapOvr>
</p:notes>
</file>

<file path=ppt/notesSlides/notesSlide4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98084"/>
      </p:ext>
    </p:extLst>
  </p:cSld>
  <p:clrMapOvr>
    <a:masterClrMapping/>
  </p:clrMapOvr>
</p:notes>
</file>

<file path=ppt/notesSlides/notesSlide4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17454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58424"/>
      </p:ext>
    </p:extLst>
  </p:cSld>
  <p:clrMapOvr>
    <a:masterClrMapping/>
  </p:clrMapOvr>
</p:notes>
</file>

<file path=ppt/notesSlides/notesSlide4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6975"/>
      </p:ext>
    </p:extLst>
  </p:cSld>
  <p:clrMapOvr>
    <a:masterClrMapping/>
  </p:clrMapOvr>
</p:notes>
</file>

<file path=ppt/notesSlides/notesSlide4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942571"/>
      </p:ext>
    </p:extLst>
  </p:cSld>
  <p:clrMapOvr>
    <a:masterClrMapping/>
  </p:clrMapOvr>
</p:notes>
</file>

<file path=ppt/notesSlides/notesSlide4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22159"/>
      </p:ext>
    </p:extLst>
  </p:cSld>
  <p:clrMapOvr>
    <a:masterClrMapping/>
  </p:clrMapOvr>
</p:notes>
</file>

<file path=ppt/notesSlides/notesSlide4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46684"/>
      </p:ext>
    </p:extLst>
  </p:cSld>
  <p:clrMapOvr>
    <a:masterClrMapping/>
  </p:clrMapOvr>
</p:notes>
</file>

<file path=ppt/notesSlides/notesSlide4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4227"/>
      </p:ext>
    </p:extLst>
  </p:cSld>
  <p:clrMapOvr>
    <a:masterClrMapping/>
  </p:clrMapOvr>
</p:notes>
</file>

<file path=ppt/notesSlides/notesSlide4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346075"/>
      </p:ext>
    </p:extLst>
  </p:cSld>
  <p:clrMapOvr>
    <a:masterClrMapping/>
  </p:clrMapOvr>
</p:notes>
</file>

<file path=ppt/notesSlides/notesSlide4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6542"/>
      </p:ext>
    </p:extLst>
  </p:cSld>
  <p:clrMapOvr>
    <a:masterClrMapping/>
  </p:clrMapOvr>
</p:notes>
</file>

<file path=ppt/notesSlides/notesSlide4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52015"/>
      </p:ext>
    </p:extLst>
  </p:cSld>
  <p:clrMapOvr>
    <a:masterClrMapping/>
  </p:clrMapOvr>
</p:notes>
</file>

<file path=ppt/notesSlides/notesSlide4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379"/>
      </p:ext>
    </p:extLst>
  </p:cSld>
  <p:clrMapOvr>
    <a:masterClrMapping/>
  </p:clrMapOvr>
</p:notes>
</file>

<file path=ppt/notesSlides/notesSlide4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0498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59672"/>
      </p:ext>
    </p:extLst>
  </p:cSld>
  <p:clrMapOvr>
    <a:masterClrMapping/>
  </p:clrMapOvr>
</p:notes>
</file>

<file path=ppt/notesSlides/notesSlide4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48435"/>
      </p:ext>
    </p:extLst>
  </p:cSld>
  <p:clrMapOvr>
    <a:masterClrMapping/>
  </p:clrMapOvr>
</p:notes>
</file>

<file path=ppt/notesSlides/notesSlide4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96803"/>
      </p:ext>
    </p:extLst>
  </p:cSld>
  <p:clrMapOvr>
    <a:masterClrMapping/>
  </p:clrMapOvr>
</p:notes>
</file>

<file path=ppt/notesSlides/notesSlide4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648040"/>
      </p:ext>
    </p:extLst>
  </p:cSld>
  <p:clrMapOvr>
    <a:masterClrMapping/>
  </p:clrMapOvr>
</p:notes>
</file>

<file path=ppt/notesSlides/notesSlide4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11"/>
      </p:ext>
    </p:extLst>
  </p:cSld>
  <p:clrMapOvr>
    <a:masterClrMapping/>
  </p:clrMapOvr>
</p:notes>
</file>

<file path=ppt/notesSlides/notesSlide4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93808"/>
      </p:ext>
    </p:extLst>
  </p:cSld>
  <p:clrMapOvr>
    <a:masterClrMapping/>
  </p:clrMapOvr>
</p:notes>
</file>

<file path=ppt/notesSlides/notesSlide4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79037"/>
      </p:ext>
    </p:extLst>
  </p:cSld>
  <p:clrMapOvr>
    <a:masterClrMapping/>
  </p:clrMapOvr>
</p:notes>
</file>

<file path=ppt/notesSlides/notesSlide4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97670"/>
      </p:ext>
    </p:extLst>
  </p:cSld>
  <p:clrMapOvr>
    <a:masterClrMapping/>
  </p:clrMapOvr>
</p:notes>
</file>

<file path=ppt/notesSlides/notesSlide4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12439"/>
      </p:ext>
    </p:extLst>
  </p:cSld>
  <p:clrMapOvr>
    <a:masterClrMapping/>
  </p:clrMapOvr>
</p:notes>
</file>

<file path=ppt/notesSlides/notesSlide4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15134"/>
      </p:ext>
    </p:extLst>
  </p:cSld>
  <p:clrMapOvr>
    <a:masterClrMapping/>
  </p:clrMapOvr>
</p:notes>
</file>

<file path=ppt/notesSlides/notesSlide4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831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09521"/>
      </p:ext>
    </p:extLst>
  </p:cSld>
  <p:clrMapOvr>
    <a:masterClrMapping/>
  </p:clrMapOvr>
</p:notes>
</file>

<file path=ppt/notesSlides/notesSlide4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71446"/>
      </p:ext>
    </p:extLst>
  </p:cSld>
  <p:clrMapOvr>
    <a:masterClrMapping/>
  </p:clrMapOvr>
</p:notes>
</file>

<file path=ppt/notesSlides/notesSlide4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2793"/>
      </p:ext>
    </p:extLst>
  </p:cSld>
  <p:clrMapOvr>
    <a:masterClrMapping/>
  </p:clrMapOvr>
</p:notes>
</file>

<file path=ppt/notesSlides/notesSlide4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86788"/>
      </p:ext>
    </p:extLst>
  </p:cSld>
  <p:clrMapOvr>
    <a:masterClrMapping/>
  </p:clrMapOvr>
</p:notes>
</file>

<file path=ppt/notesSlides/notesSlide4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60892"/>
      </p:ext>
    </p:extLst>
  </p:cSld>
  <p:clrMapOvr>
    <a:masterClrMapping/>
  </p:clrMapOvr>
</p:notes>
</file>

<file path=ppt/notesSlides/notesSlide4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55215"/>
      </p:ext>
    </p:extLst>
  </p:cSld>
  <p:clrMapOvr>
    <a:masterClrMapping/>
  </p:clrMapOvr>
</p:notes>
</file>

<file path=ppt/notesSlides/notesSlide4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93391"/>
      </p:ext>
    </p:extLst>
  </p:cSld>
  <p:clrMapOvr>
    <a:masterClrMapping/>
  </p:clrMapOvr>
</p:notes>
</file>

<file path=ppt/notesSlides/notesSlide4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35648"/>
      </p:ext>
    </p:extLst>
  </p:cSld>
  <p:clrMapOvr>
    <a:masterClrMapping/>
  </p:clrMapOvr>
</p:notes>
</file>

<file path=ppt/notesSlides/notesSlide4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78948"/>
      </p:ext>
    </p:extLst>
  </p:cSld>
  <p:clrMapOvr>
    <a:masterClrMapping/>
  </p:clrMapOvr>
</p:notes>
</file>

<file path=ppt/notesSlides/notesSlide4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31391"/>
      </p:ext>
    </p:extLst>
  </p:cSld>
  <p:clrMapOvr>
    <a:masterClrMapping/>
  </p:clrMapOvr>
</p:notes>
</file>

<file path=ppt/notesSlides/notesSlide4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6755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93496"/>
      </p:ext>
    </p:extLst>
  </p:cSld>
  <p:clrMapOvr>
    <a:masterClrMapping/>
  </p:clrMapOvr>
</p:notes>
</file>

<file path=ppt/notesSlides/notesSlide4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22834"/>
      </p:ext>
    </p:extLst>
  </p:cSld>
  <p:clrMapOvr>
    <a:masterClrMapping/>
  </p:clrMapOvr>
</p:notes>
</file>

<file path=ppt/notesSlides/notesSlide4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06688"/>
      </p:ext>
    </p:extLst>
  </p:cSld>
  <p:clrMapOvr>
    <a:masterClrMapping/>
  </p:clrMapOvr>
</p:notes>
</file>

<file path=ppt/notesSlides/notesSlide4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10613"/>
      </p:ext>
    </p:extLst>
  </p:cSld>
  <p:clrMapOvr>
    <a:masterClrMapping/>
  </p:clrMapOvr>
</p:notes>
</file>

<file path=ppt/notesSlides/notesSlide4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73991"/>
      </p:ext>
    </p:extLst>
  </p:cSld>
  <p:clrMapOvr>
    <a:masterClrMapping/>
  </p:clrMapOvr>
</p:notes>
</file>

<file path=ppt/notesSlides/notesSlide4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32816"/>
      </p:ext>
    </p:extLst>
  </p:cSld>
  <p:clrMapOvr>
    <a:masterClrMapping/>
  </p:clrMapOvr>
</p:notes>
</file>

<file path=ppt/notesSlides/notesSlide4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35156"/>
      </p:ext>
    </p:extLst>
  </p:cSld>
  <p:clrMapOvr>
    <a:masterClrMapping/>
  </p:clrMapOvr>
</p:notes>
</file>

<file path=ppt/notesSlides/notesSlide4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22314"/>
      </p:ext>
    </p:extLst>
  </p:cSld>
  <p:clrMapOvr>
    <a:masterClrMapping/>
  </p:clrMapOvr>
</p:notes>
</file>

<file path=ppt/notesSlides/notesSlide4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09096"/>
      </p:ext>
    </p:extLst>
  </p:cSld>
  <p:clrMapOvr>
    <a:masterClrMapping/>
  </p:clrMapOvr>
</p:notes>
</file>

<file path=ppt/notesSlides/notesSlide4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37808"/>
      </p:ext>
    </p:extLst>
  </p:cSld>
  <p:clrMapOvr>
    <a:masterClrMapping/>
  </p:clrMapOvr>
</p:notes>
</file>

<file path=ppt/notesSlides/notesSlide4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74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276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49141"/>
      </p:ext>
    </p:extLst>
  </p:cSld>
  <p:clrMapOvr>
    <a:masterClrMapping/>
  </p:clrMapOvr>
</p:notes>
</file>

<file path=ppt/notesSlides/notesSlide5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86937"/>
      </p:ext>
    </p:extLst>
  </p:cSld>
  <p:clrMapOvr>
    <a:masterClrMapping/>
  </p:clrMapOvr>
</p:notes>
</file>

<file path=ppt/notesSlides/notesSlide5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00321"/>
      </p:ext>
    </p:extLst>
  </p:cSld>
  <p:clrMapOvr>
    <a:masterClrMapping/>
  </p:clrMapOvr>
</p:notes>
</file>

<file path=ppt/notesSlides/notesSlide5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45427"/>
      </p:ext>
    </p:extLst>
  </p:cSld>
  <p:clrMapOvr>
    <a:masterClrMapping/>
  </p:clrMapOvr>
</p:notes>
</file>

<file path=ppt/notesSlides/notesSlide5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18496"/>
      </p:ext>
    </p:extLst>
  </p:cSld>
  <p:clrMapOvr>
    <a:masterClrMapping/>
  </p:clrMapOvr>
</p:notes>
</file>

<file path=ppt/notesSlides/notesSlide5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91203"/>
      </p:ext>
    </p:extLst>
  </p:cSld>
  <p:clrMapOvr>
    <a:masterClrMapping/>
  </p:clrMapOvr>
</p:notes>
</file>

<file path=ppt/notesSlides/notesSlide5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83344"/>
      </p:ext>
    </p:extLst>
  </p:cSld>
  <p:clrMapOvr>
    <a:masterClrMapping/>
  </p:clrMapOvr>
</p:notes>
</file>

<file path=ppt/notesSlides/notesSlide5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48769"/>
      </p:ext>
    </p:extLst>
  </p:cSld>
  <p:clrMapOvr>
    <a:masterClrMapping/>
  </p:clrMapOvr>
</p:notes>
</file>

<file path=ppt/notesSlides/notesSlide5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73344"/>
      </p:ext>
    </p:extLst>
  </p:cSld>
  <p:clrMapOvr>
    <a:masterClrMapping/>
  </p:clrMapOvr>
</p:notes>
</file>

<file path=ppt/notesSlides/notesSlide5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93895"/>
      </p:ext>
    </p:extLst>
  </p:cSld>
  <p:clrMapOvr>
    <a:masterClrMapping/>
  </p:clrMapOvr>
</p:notes>
</file>

<file path=ppt/notesSlides/notesSlide5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408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94371"/>
      </p:ext>
    </p:extLst>
  </p:cSld>
  <p:clrMapOvr>
    <a:masterClrMapping/>
  </p:clrMapOvr>
</p:notes>
</file>

<file path=ppt/notesSlides/notesSlide5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89950"/>
      </p:ext>
    </p:extLst>
  </p:cSld>
  <p:clrMapOvr>
    <a:masterClrMapping/>
  </p:clrMapOvr>
</p:notes>
</file>

<file path=ppt/notesSlides/notesSlide5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6406"/>
      </p:ext>
    </p:extLst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85124"/>
      </p:ext>
    </p:extLst>
  </p:cSld>
  <p:clrMapOvr>
    <a:masterClrMapping/>
  </p:clrMapOvr>
</p:notes>
</file>

<file path=ppt/notesSlides/notesSlide5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70432"/>
      </p:ext>
    </p:extLst>
  </p:cSld>
  <p:clrMapOvr>
    <a:masterClrMapping/>
  </p:clrMapOvr>
</p:notes>
</file>

<file path=ppt/notesSlides/notesSlide5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85717"/>
      </p:ext>
    </p:extLst>
  </p:cSld>
  <p:clrMapOvr>
    <a:masterClrMapping/>
  </p:clrMapOvr>
</p:notes>
</file>

<file path=ppt/notesSlides/notesSlide5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59674"/>
      </p:ext>
    </p:extLst>
  </p:cSld>
  <p:clrMapOvr>
    <a:masterClrMapping/>
  </p:clrMapOvr>
</p:notes>
</file>

<file path=ppt/notesSlides/notesSlide5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89559"/>
      </p:ext>
    </p:extLst>
  </p:cSld>
  <p:clrMapOvr>
    <a:masterClrMapping/>
  </p:clrMapOvr>
</p:notes>
</file>

<file path=ppt/notesSlides/notesSlide5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92623"/>
      </p:ext>
    </p:extLst>
  </p:cSld>
  <p:clrMapOvr>
    <a:masterClrMapping/>
  </p:clrMapOvr>
</p:notes>
</file>

<file path=ppt/notesSlides/notesSlide5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84255"/>
      </p:ext>
    </p:extLst>
  </p:cSld>
  <p:clrMapOvr>
    <a:masterClrMapping/>
  </p:clrMapOvr>
</p:notes>
</file>

<file path=ppt/notesSlides/notesSlide5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1271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237771"/>
      </p:ext>
    </p:extLst>
  </p:cSld>
  <p:clrMapOvr>
    <a:masterClrMapping/>
  </p:clrMapOvr>
</p:notes>
</file>

<file path=ppt/notesSlides/notesSlide5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7249"/>
      </p:ext>
    </p:extLst>
  </p:cSld>
  <p:clrMapOvr>
    <a:masterClrMapping/>
  </p:clrMapOvr>
</p:notes>
</file>

<file path=ppt/notesSlides/notesSlide5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16769"/>
      </p:ext>
    </p:extLst>
  </p:cSld>
  <p:clrMapOvr>
    <a:masterClrMapping/>
  </p:clrMapOvr>
</p:notes>
</file>

<file path=ppt/notesSlides/notesSlide5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69132"/>
      </p:ext>
    </p:extLst>
  </p:cSld>
  <p:clrMapOvr>
    <a:masterClrMapping/>
  </p:clrMapOvr>
</p:notes>
</file>

<file path=ppt/notesSlides/notesSlide5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11104"/>
      </p:ext>
    </p:extLst>
  </p:cSld>
  <p:clrMapOvr>
    <a:masterClrMapping/>
  </p:clrMapOvr>
</p:notes>
</file>

<file path=ppt/notesSlides/notesSlide5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1720"/>
      </p:ext>
    </p:extLst>
  </p:cSld>
  <p:clrMapOvr>
    <a:masterClrMapping/>
  </p:clrMapOvr>
</p:notes>
</file>

<file path=ppt/notesSlides/notesSlide5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90263"/>
      </p:ext>
    </p:extLst>
  </p:cSld>
  <p:clrMapOvr>
    <a:masterClrMapping/>
  </p:clrMapOvr>
</p:notes>
</file>

<file path=ppt/notesSlides/notesSlide5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90153"/>
      </p:ext>
    </p:extLst>
  </p:cSld>
  <p:clrMapOvr>
    <a:masterClrMapping/>
  </p:clrMapOvr>
</p:notes>
</file>

<file path=ppt/notesSlides/notesSlide5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77002"/>
      </p:ext>
    </p:extLst>
  </p:cSld>
  <p:clrMapOvr>
    <a:masterClrMapping/>
  </p:clrMapOvr>
</p:notes>
</file>

<file path=ppt/notesSlides/notesSlide5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96499"/>
      </p:ext>
    </p:extLst>
  </p:cSld>
  <p:clrMapOvr>
    <a:masterClrMapping/>
  </p:clrMapOvr>
</p:notes>
</file>

<file path=ppt/notesSlides/notesSlide5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978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91632"/>
      </p:ext>
    </p:extLst>
  </p:cSld>
  <p:clrMapOvr>
    <a:masterClrMapping/>
  </p:clrMapOvr>
</p:notes>
</file>

<file path=ppt/notesSlides/notesSlide5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07111"/>
      </p:ext>
    </p:extLst>
  </p:cSld>
  <p:clrMapOvr>
    <a:masterClrMapping/>
  </p:clrMapOvr>
</p:notes>
</file>

<file path=ppt/notesSlides/notesSlide5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51283"/>
      </p:ext>
    </p:extLst>
  </p:cSld>
  <p:clrMapOvr>
    <a:masterClrMapping/>
  </p:clrMapOvr>
</p:notes>
</file>

<file path=ppt/notesSlides/notesSlide5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18146"/>
      </p:ext>
    </p:extLst>
  </p:cSld>
  <p:clrMapOvr>
    <a:masterClrMapping/>
  </p:clrMapOvr>
</p:notes>
</file>

<file path=ppt/notesSlides/notesSlide5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272774"/>
      </p:ext>
    </p:extLst>
  </p:cSld>
  <p:clrMapOvr>
    <a:masterClrMapping/>
  </p:clrMapOvr>
</p:notes>
</file>

<file path=ppt/notesSlides/notesSlide5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16978"/>
      </p:ext>
    </p:extLst>
  </p:cSld>
  <p:clrMapOvr>
    <a:masterClrMapping/>
  </p:clrMapOvr>
</p:notes>
</file>

<file path=ppt/notesSlides/notesSlide5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12297"/>
      </p:ext>
    </p:extLst>
  </p:cSld>
  <p:clrMapOvr>
    <a:masterClrMapping/>
  </p:clrMapOvr>
</p:notes>
</file>

<file path=ppt/notesSlides/notesSlide5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18860"/>
      </p:ext>
    </p:extLst>
  </p:cSld>
  <p:clrMapOvr>
    <a:masterClrMapping/>
  </p:clrMapOvr>
</p:notes>
</file>

<file path=ppt/notesSlides/notesSlide5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86040"/>
      </p:ext>
    </p:extLst>
  </p:cSld>
  <p:clrMapOvr>
    <a:masterClrMapping/>
  </p:clrMapOvr>
</p:notes>
</file>

<file path=ppt/notesSlides/notesSlide5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959418"/>
      </p:ext>
    </p:extLst>
  </p:cSld>
  <p:clrMapOvr>
    <a:masterClrMapping/>
  </p:clrMapOvr>
</p:notes>
</file>

<file path=ppt/notesSlides/notesSlide5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9467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4005"/>
      </p:ext>
    </p:extLst>
  </p:cSld>
  <p:clrMapOvr>
    <a:masterClrMapping/>
  </p:clrMapOvr>
</p:notes>
</file>

<file path=ppt/notesSlides/notesSlide5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15115"/>
      </p:ext>
    </p:extLst>
  </p:cSld>
  <p:clrMapOvr>
    <a:masterClrMapping/>
  </p:clrMapOvr>
</p:notes>
</file>

<file path=ppt/notesSlides/notesSlide5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92781"/>
      </p:ext>
    </p:extLst>
  </p:cSld>
  <p:clrMapOvr>
    <a:masterClrMapping/>
  </p:clrMapOvr>
</p:notes>
</file>

<file path=ppt/notesSlides/notesSlide5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33768"/>
      </p:ext>
    </p:extLst>
  </p:cSld>
  <p:clrMapOvr>
    <a:masterClrMapping/>
  </p:clrMapOvr>
</p:notes>
</file>

<file path=ppt/notesSlides/notesSlide5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80058"/>
      </p:ext>
    </p:extLst>
  </p:cSld>
  <p:clrMapOvr>
    <a:masterClrMapping/>
  </p:clrMapOvr>
</p:notes>
</file>

<file path=ppt/notesSlides/notesSlide5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090328"/>
      </p:ext>
    </p:extLst>
  </p:cSld>
  <p:clrMapOvr>
    <a:masterClrMapping/>
  </p:clrMapOvr>
</p:notes>
</file>

<file path=ppt/notesSlides/notesSlide5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83298"/>
      </p:ext>
    </p:extLst>
  </p:cSld>
  <p:clrMapOvr>
    <a:masterClrMapping/>
  </p:clrMapOvr>
</p:notes>
</file>

<file path=ppt/notesSlides/notesSlide5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1510"/>
      </p:ext>
    </p:extLst>
  </p:cSld>
  <p:clrMapOvr>
    <a:masterClrMapping/>
  </p:clrMapOvr>
</p:notes>
</file>

<file path=ppt/notesSlides/notesSlide5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36165"/>
      </p:ext>
    </p:extLst>
  </p:cSld>
  <p:clrMapOvr>
    <a:masterClrMapping/>
  </p:clrMapOvr>
</p:notes>
</file>

<file path=ppt/notesSlides/notesSlide5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26706"/>
      </p:ext>
    </p:extLst>
  </p:cSld>
  <p:clrMapOvr>
    <a:masterClrMapping/>
  </p:clrMapOvr>
</p:notes>
</file>

<file path=ppt/notesSlides/notesSlide5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7712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16329"/>
      </p:ext>
    </p:extLst>
  </p:cSld>
  <p:clrMapOvr>
    <a:masterClrMapping/>
  </p:clrMapOvr>
</p:notes>
</file>

<file path=ppt/notesSlides/notesSlide5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07894"/>
      </p:ext>
    </p:extLst>
  </p:cSld>
  <p:clrMapOvr>
    <a:masterClrMapping/>
  </p:clrMapOvr>
</p:notes>
</file>

<file path=ppt/notesSlides/notesSlide5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31784"/>
      </p:ext>
    </p:extLst>
  </p:cSld>
  <p:clrMapOvr>
    <a:masterClrMapping/>
  </p:clrMapOvr>
</p:notes>
</file>

<file path=ppt/notesSlides/notesSlide5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72800"/>
      </p:ext>
    </p:extLst>
  </p:cSld>
  <p:clrMapOvr>
    <a:masterClrMapping/>
  </p:clrMapOvr>
</p:notes>
</file>

<file path=ppt/notesSlides/notesSlide5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14735"/>
      </p:ext>
    </p:extLst>
  </p:cSld>
  <p:clrMapOvr>
    <a:masterClrMapping/>
  </p:clrMapOvr>
</p:notes>
</file>

<file path=ppt/notesSlides/notesSlide5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0672"/>
      </p:ext>
    </p:extLst>
  </p:cSld>
  <p:clrMapOvr>
    <a:masterClrMapping/>
  </p:clrMapOvr>
</p:notes>
</file>

<file path=ppt/notesSlides/notesSlide5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35009"/>
      </p:ext>
    </p:extLst>
  </p:cSld>
  <p:clrMapOvr>
    <a:masterClrMapping/>
  </p:clrMapOvr>
</p:notes>
</file>

<file path=ppt/notesSlides/notesSlide5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52865"/>
      </p:ext>
    </p:extLst>
  </p:cSld>
  <p:clrMapOvr>
    <a:masterClrMapping/>
  </p:clrMapOvr>
</p:notes>
</file>

<file path=ppt/notesSlides/notesSlide5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20852"/>
      </p:ext>
    </p:extLst>
  </p:cSld>
  <p:clrMapOvr>
    <a:masterClrMapping/>
  </p:clrMapOvr>
</p:notes>
</file>

<file path=ppt/notesSlides/notesSlide5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93556"/>
      </p:ext>
    </p:extLst>
  </p:cSld>
  <p:clrMapOvr>
    <a:masterClrMapping/>
  </p:clrMapOvr>
</p:notes>
</file>

<file path=ppt/notesSlides/notesSlide5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4737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46851"/>
      </p:ext>
    </p:extLst>
  </p:cSld>
  <p:clrMapOvr>
    <a:masterClrMapping/>
  </p:clrMapOvr>
</p:notes>
</file>

<file path=ppt/notesSlides/notesSlide5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83758"/>
      </p:ext>
    </p:extLst>
  </p:cSld>
  <p:clrMapOvr>
    <a:masterClrMapping/>
  </p:clrMapOvr>
</p:notes>
</file>

<file path=ppt/notesSlides/notesSlide5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1237"/>
      </p:ext>
    </p:extLst>
  </p:cSld>
  <p:clrMapOvr>
    <a:masterClrMapping/>
  </p:clrMapOvr>
</p:notes>
</file>

<file path=ppt/notesSlides/notesSlide5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02031"/>
      </p:ext>
    </p:extLst>
  </p:cSld>
  <p:clrMapOvr>
    <a:masterClrMapping/>
  </p:clrMapOvr>
</p:notes>
</file>

<file path=ppt/notesSlides/notesSlide5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49315"/>
      </p:ext>
    </p:extLst>
  </p:cSld>
  <p:clrMapOvr>
    <a:masterClrMapping/>
  </p:clrMapOvr>
</p:notes>
</file>

<file path=ppt/notesSlides/notesSlide5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71038"/>
      </p:ext>
    </p:extLst>
  </p:cSld>
  <p:clrMapOvr>
    <a:masterClrMapping/>
  </p:clrMapOvr>
</p:notes>
</file>

<file path=ppt/notesSlides/notesSlide5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85215"/>
      </p:ext>
    </p:extLst>
  </p:cSld>
  <p:clrMapOvr>
    <a:masterClrMapping/>
  </p:clrMapOvr>
</p:notes>
</file>

<file path=ppt/notesSlides/notesSlide5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31632"/>
      </p:ext>
    </p:extLst>
  </p:cSld>
  <p:clrMapOvr>
    <a:masterClrMapping/>
  </p:clrMapOvr>
</p:notes>
</file>

<file path=ppt/notesSlides/notesSlide5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532513"/>
      </p:ext>
    </p:extLst>
  </p:cSld>
  <p:clrMapOvr>
    <a:masterClrMapping/>
  </p:clrMapOvr>
</p:notes>
</file>

<file path=ppt/notesSlides/notesSlide5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25652"/>
      </p:ext>
    </p:extLst>
  </p:cSld>
  <p:clrMapOvr>
    <a:masterClrMapping/>
  </p:clrMapOvr>
</p:notes>
</file>

<file path=ppt/notesSlides/notesSlide5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760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03085"/>
      </p:ext>
    </p:extLst>
  </p:cSld>
  <p:clrMapOvr>
    <a:masterClrMapping/>
  </p:clrMapOvr>
</p:notes>
</file>

<file path=ppt/notesSlides/notesSlide5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56541"/>
      </p:ext>
    </p:extLst>
  </p:cSld>
  <p:clrMapOvr>
    <a:masterClrMapping/>
  </p:clrMapOvr>
</p:notes>
</file>

<file path=ppt/notesSlides/notesSlide5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89956"/>
      </p:ext>
    </p:extLst>
  </p:cSld>
  <p:clrMapOvr>
    <a:masterClrMapping/>
  </p:clrMapOvr>
</p:notes>
</file>

<file path=ppt/notesSlides/notesSlide5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24117"/>
      </p:ext>
    </p:extLst>
  </p:cSld>
  <p:clrMapOvr>
    <a:masterClrMapping/>
  </p:clrMapOvr>
</p:notes>
</file>

<file path=ppt/notesSlides/notesSlide5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753530"/>
      </p:ext>
    </p:extLst>
  </p:cSld>
  <p:clrMapOvr>
    <a:masterClrMapping/>
  </p:clrMapOvr>
</p:notes>
</file>

<file path=ppt/notesSlides/notesSlide5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39207"/>
      </p:ext>
    </p:extLst>
  </p:cSld>
  <p:clrMapOvr>
    <a:masterClrMapping/>
  </p:clrMapOvr>
</p:notes>
</file>

<file path=ppt/notesSlides/notesSlide5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74672"/>
      </p:ext>
    </p:extLst>
  </p:cSld>
  <p:clrMapOvr>
    <a:masterClrMapping/>
  </p:clrMapOvr>
</p:notes>
</file>

<file path=ppt/notesSlides/notesSlide5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80339"/>
      </p:ext>
    </p:extLst>
  </p:cSld>
  <p:clrMapOvr>
    <a:masterClrMapping/>
  </p:clrMapOvr>
</p:notes>
</file>

<file path=ppt/notesSlides/notesSlide5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2081"/>
      </p:ext>
    </p:extLst>
  </p:cSld>
  <p:clrMapOvr>
    <a:masterClrMapping/>
  </p:clrMapOvr>
</p:notes>
</file>

<file path=ppt/notesSlides/notesSlide5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38712"/>
      </p:ext>
    </p:extLst>
  </p:cSld>
  <p:clrMapOvr>
    <a:masterClrMapping/>
  </p:clrMapOvr>
</p:notes>
</file>

<file path=ppt/notesSlides/notesSlide5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0052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58669"/>
      </p:ext>
    </p:extLst>
  </p:cSld>
  <p:clrMapOvr>
    <a:masterClrMapping/>
  </p:clrMapOvr>
</p:notes>
</file>

<file path=ppt/notesSlides/notesSlide5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67101"/>
      </p:ext>
    </p:extLst>
  </p:cSld>
  <p:clrMapOvr>
    <a:masterClrMapping/>
  </p:clrMapOvr>
</p:notes>
</file>

<file path=ppt/notesSlides/notesSlide5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19763"/>
      </p:ext>
    </p:extLst>
  </p:cSld>
  <p:clrMapOvr>
    <a:masterClrMapping/>
  </p:clrMapOvr>
</p:notes>
</file>

<file path=ppt/notesSlides/notesSlide5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983"/>
      </p:ext>
    </p:extLst>
  </p:cSld>
  <p:clrMapOvr>
    <a:masterClrMapping/>
  </p:clrMapOvr>
</p:notes>
</file>

<file path=ppt/notesSlides/notesSlide5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1567"/>
      </p:ext>
    </p:extLst>
  </p:cSld>
  <p:clrMapOvr>
    <a:masterClrMapping/>
  </p:clrMapOvr>
</p:notes>
</file>

<file path=ppt/notesSlides/notesSlide5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9635"/>
      </p:ext>
    </p:extLst>
  </p:cSld>
  <p:clrMapOvr>
    <a:masterClrMapping/>
  </p:clrMapOvr>
</p:notes>
</file>

<file path=ppt/notesSlides/notesSlide5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032650"/>
      </p:ext>
    </p:extLst>
  </p:cSld>
  <p:clrMapOvr>
    <a:masterClrMapping/>
  </p:clrMapOvr>
</p:notes>
</file>

<file path=ppt/notesSlides/notesSlide5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39905"/>
      </p:ext>
    </p:extLst>
  </p:cSld>
  <p:clrMapOvr>
    <a:masterClrMapping/>
  </p:clrMapOvr>
</p:notes>
</file>

<file path=ppt/notesSlides/notesSlide5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51382"/>
      </p:ext>
    </p:extLst>
  </p:cSld>
  <p:clrMapOvr>
    <a:masterClrMapping/>
  </p:clrMapOvr>
</p:notes>
</file>

<file path=ppt/notesSlides/notesSlide5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94911"/>
      </p:ext>
    </p:extLst>
  </p:cSld>
  <p:clrMapOvr>
    <a:masterClrMapping/>
  </p:clrMapOvr>
</p:notes>
</file>

<file path=ppt/notesSlides/notesSlide5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20052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41417"/>
      </p:ext>
    </p:extLst>
  </p:cSld>
  <p:clrMapOvr>
    <a:masterClrMapping/>
  </p:clrMapOvr>
</p:notes>
</file>

<file path=ppt/notesSlides/notesSlide5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40504"/>
      </p:ext>
    </p:extLst>
  </p:cSld>
  <p:clrMapOvr>
    <a:masterClrMapping/>
  </p:clrMapOvr>
</p:notes>
</file>

<file path=ppt/notesSlides/notesSlide5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660749"/>
      </p:ext>
    </p:extLst>
  </p:cSld>
  <p:clrMapOvr>
    <a:masterClrMapping/>
  </p:clrMapOvr>
</p:notes>
</file>

<file path=ppt/notesSlides/notesSlide5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34780"/>
      </p:ext>
    </p:extLst>
  </p:cSld>
  <p:clrMapOvr>
    <a:masterClrMapping/>
  </p:clrMapOvr>
</p:notes>
</file>

<file path=ppt/notesSlides/notesSlide5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33761"/>
      </p:ext>
    </p:extLst>
  </p:cSld>
  <p:clrMapOvr>
    <a:masterClrMapping/>
  </p:clrMapOvr>
</p:notes>
</file>

<file path=ppt/notesSlides/notesSlide5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4754"/>
      </p:ext>
    </p:extLst>
  </p:cSld>
  <p:clrMapOvr>
    <a:masterClrMapping/>
  </p:clrMapOvr>
</p:notes>
</file>

<file path=ppt/notesSlides/notesSlide5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3291"/>
      </p:ext>
    </p:extLst>
  </p:cSld>
  <p:clrMapOvr>
    <a:masterClrMapping/>
  </p:clrMapOvr>
</p:notes>
</file>

<file path=ppt/notesSlides/notesSlide5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55764"/>
      </p:ext>
    </p:extLst>
  </p:cSld>
  <p:clrMapOvr>
    <a:masterClrMapping/>
  </p:clrMapOvr>
</p:notes>
</file>

<file path=ppt/notesSlides/notesSlide5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09149"/>
      </p:ext>
    </p:extLst>
  </p:cSld>
  <p:clrMapOvr>
    <a:masterClrMapping/>
  </p:clrMapOvr>
</p:notes>
</file>

<file path=ppt/notesSlides/notesSlide5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38685"/>
      </p:ext>
    </p:extLst>
  </p:cSld>
  <p:clrMapOvr>
    <a:masterClrMapping/>
  </p:clrMapOvr>
</p:notes>
</file>

<file path=ppt/notesSlides/notesSlide5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10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705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124887"/>
      </p:ext>
    </p:extLst>
  </p:cSld>
  <p:clrMapOvr>
    <a:masterClrMapping/>
  </p:clrMapOvr>
</p:notes>
</file>

<file path=ppt/notesSlides/notesSlide6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12854"/>
      </p:ext>
    </p:extLst>
  </p:cSld>
  <p:clrMapOvr>
    <a:masterClrMapping/>
  </p:clrMapOvr>
</p:notes>
</file>

<file path=ppt/notesSlides/notesSlide6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89868"/>
      </p:ext>
    </p:extLst>
  </p:cSld>
  <p:clrMapOvr>
    <a:masterClrMapping/>
  </p:clrMapOvr>
</p:notes>
</file>

<file path=ppt/notesSlides/notesSlide6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50441"/>
      </p:ext>
    </p:extLst>
  </p:cSld>
  <p:clrMapOvr>
    <a:masterClrMapping/>
  </p:clrMapOvr>
</p:notes>
</file>

<file path=ppt/notesSlides/notesSlide6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01921"/>
      </p:ext>
    </p:extLst>
  </p:cSld>
  <p:clrMapOvr>
    <a:masterClrMapping/>
  </p:clrMapOvr>
</p:notes>
</file>

<file path=ppt/notesSlides/notesSlide6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42628"/>
      </p:ext>
    </p:extLst>
  </p:cSld>
  <p:clrMapOvr>
    <a:masterClrMapping/>
  </p:clrMapOvr>
</p:notes>
</file>

<file path=ppt/notesSlides/notesSlide6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71566"/>
      </p:ext>
    </p:extLst>
  </p:cSld>
  <p:clrMapOvr>
    <a:masterClrMapping/>
  </p:clrMapOvr>
</p:notes>
</file>

<file path=ppt/notesSlides/notesSlide6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54914"/>
      </p:ext>
    </p:extLst>
  </p:cSld>
  <p:clrMapOvr>
    <a:masterClrMapping/>
  </p:clrMapOvr>
</p:notes>
</file>

<file path=ppt/notesSlides/notesSlide6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05437"/>
      </p:ext>
    </p:extLst>
  </p:cSld>
  <p:clrMapOvr>
    <a:masterClrMapping/>
  </p:clrMapOvr>
</p:notes>
</file>

<file path=ppt/notesSlides/notesSlide6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27224"/>
      </p:ext>
    </p:extLst>
  </p:cSld>
  <p:clrMapOvr>
    <a:masterClrMapping/>
  </p:clrMapOvr>
</p:notes>
</file>

<file path=ppt/notesSlides/notesSlide6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2168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43127"/>
      </p:ext>
    </p:extLst>
  </p:cSld>
  <p:clrMapOvr>
    <a:masterClrMapping/>
  </p:clrMapOvr>
</p:notes>
</file>

<file path=ppt/notesSlides/notesSlide6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37379"/>
      </p:ext>
    </p:extLst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73405"/>
      </p:ext>
    </p:extLst>
  </p:cSld>
  <p:clrMapOvr>
    <a:masterClrMapping/>
  </p:clrMapOvr>
</p:notes>
</file>

<file path=ppt/notesSlides/notesSlide6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90464"/>
      </p:ext>
    </p:extLst>
  </p:cSld>
  <p:clrMapOvr>
    <a:masterClrMapping/>
  </p:clrMapOvr>
</p:notes>
</file>

<file path=ppt/notesSlides/notesSlide6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86952"/>
      </p:ext>
    </p:extLst>
  </p:cSld>
  <p:clrMapOvr>
    <a:masterClrMapping/>
  </p:clrMapOvr>
</p:notes>
</file>

<file path=ppt/notesSlides/notesSlide6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01931"/>
      </p:ext>
    </p:extLst>
  </p:cSld>
  <p:clrMapOvr>
    <a:masterClrMapping/>
  </p:clrMapOvr>
</p:notes>
</file>

<file path=ppt/notesSlides/notesSlide6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11423"/>
      </p:ext>
    </p:extLst>
  </p:cSld>
  <p:clrMapOvr>
    <a:masterClrMapping/>
  </p:clrMapOvr>
</p:notes>
</file>

<file path=ppt/notesSlides/notesSlide6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63574"/>
      </p:ext>
    </p:extLst>
  </p:cSld>
  <p:clrMapOvr>
    <a:masterClrMapping/>
  </p:clrMapOvr>
</p:notes>
</file>

<file path=ppt/notesSlides/notesSlide6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19088"/>
      </p:ext>
    </p:extLst>
  </p:cSld>
  <p:clrMapOvr>
    <a:masterClrMapping/>
  </p:clrMapOvr>
</p:notes>
</file>

<file path=ppt/notesSlides/notesSlide6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52569"/>
      </p:ext>
    </p:extLst>
  </p:cSld>
  <p:clrMapOvr>
    <a:masterClrMapping/>
  </p:clrMapOvr>
</p:notes>
</file>

<file path=ppt/notesSlides/notesSlide6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4915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853764"/>
      </p:ext>
    </p:extLst>
  </p:cSld>
  <p:clrMapOvr>
    <a:masterClrMapping/>
  </p:clrMapOvr>
</p:notes>
</file>

<file path=ppt/notesSlides/notesSlide6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387676"/>
      </p:ext>
    </p:extLst>
  </p:cSld>
  <p:clrMapOvr>
    <a:masterClrMapping/>
  </p:clrMapOvr>
</p:notes>
</file>

<file path=ppt/notesSlides/notesSlide6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829539"/>
      </p:ext>
    </p:extLst>
  </p:cSld>
  <p:clrMapOvr>
    <a:masterClrMapping/>
  </p:clrMapOvr>
</p:notes>
</file>

<file path=ppt/notesSlides/notesSlide6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43054"/>
      </p:ext>
    </p:extLst>
  </p:cSld>
  <p:clrMapOvr>
    <a:masterClrMapping/>
  </p:clrMapOvr>
</p:notes>
</file>

<file path=ppt/notesSlides/notesSlide6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468906"/>
      </p:ext>
    </p:extLst>
  </p:cSld>
  <p:clrMapOvr>
    <a:masterClrMapping/>
  </p:clrMapOvr>
</p:notes>
</file>

<file path=ppt/notesSlides/notesSlide6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03880"/>
      </p:ext>
    </p:extLst>
  </p:cSld>
  <p:clrMapOvr>
    <a:masterClrMapping/>
  </p:clrMapOvr>
</p:notes>
</file>

<file path=ppt/notesSlides/notesSlide6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42831"/>
      </p:ext>
    </p:extLst>
  </p:cSld>
  <p:clrMapOvr>
    <a:masterClrMapping/>
  </p:clrMapOvr>
</p:notes>
</file>

<file path=ppt/notesSlides/notesSlide6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7972"/>
      </p:ext>
    </p:extLst>
  </p:cSld>
  <p:clrMapOvr>
    <a:masterClrMapping/>
  </p:clrMapOvr>
</p:notes>
</file>

<file path=ppt/notesSlides/notesSlide6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27755"/>
      </p:ext>
    </p:extLst>
  </p:cSld>
  <p:clrMapOvr>
    <a:masterClrMapping/>
  </p:clrMapOvr>
</p:notes>
</file>

<file path=ppt/notesSlides/notesSlide6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0966"/>
      </p:ext>
    </p:extLst>
  </p:cSld>
  <p:clrMapOvr>
    <a:masterClrMapping/>
  </p:clrMapOvr>
</p:notes>
</file>

<file path=ppt/notesSlides/notesSlide6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2828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84192"/>
      </p:ext>
    </p:extLst>
  </p:cSld>
  <p:clrMapOvr>
    <a:masterClrMapping/>
  </p:clrMapOvr>
</p:notes>
</file>

<file path=ppt/notesSlides/notesSlide6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07836"/>
      </p:ext>
    </p:extLst>
  </p:cSld>
  <p:clrMapOvr>
    <a:masterClrMapping/>
  </p:clrMapOvr>
</p:notes>
</file>

<file path=ppt/notesSlides/notesSlide6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94864"/>
      </p:ext>
    </p:extLst>
  </p:cSld>
  <p:clrMapOvr>
    <a:masterClrMapping/>
  </p:clrMapOvr>
</p:notes>
</file>

<file path=ppt/notesSlides/notesSlide6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93708"/>
      </p:ext>
    </p:extLst>
  </p:cSld>
  <p:clrMapOvr>
    <a:masterClrMapping/>
  </p:clrMapOvr>
</p:notes>
</file>

<file path=ppt/notesSlides/notesSlide6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519605"/>
      </p:ext>
    </p:extLst>
  </p:cSld>
  <p:clrMapOvr>
    <a:masterClrMapping/>
  </p:clrMapOvr>
</p:notes>
</file>

<file path=ppt/notesSlides/notesSlide6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61938"/>
      </p:ext>
    </p:extLst>
  </p:cSld>
  <p:clrMapOvr>
    <a:masterClrMapping/>
  </p:clrMapOvr>
</p:notes>
</file>

<file path=ppt/notesSlides/notesSlide6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46084"/>
      </p:ext>
    </p:extLst>
  </p:cSld>
  <p:clrMapOvr>
    <a:masterClrMapping/>
  </p:clrMapOvr>
</p:notes>
</file>

<file path=ppt/notesSlides/notesSlide6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590205"/>
      </p:ext>
    </p:extLst>
  </p:cSld>
  <p:clrMapOvr>
    <a:masterClrMapping/>
  </p:clrMapOvr>
</p:notes>
</file>

<file path=ppt/notesSlides/notesSlide6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89812"/>
      </p:ext>
    </p:extLst>
  </p:cSld>
  <p:clrMapOvr>
    <a:masterClrMapping/>
  </p:clrMapOvr>
</p:notes>
</file>

<file path=ppt/notesSlides/notesSlide6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73486"/>
      </p:ext>
    </p:extLst>
  </p:cSld>
  <p:clrMapOvr>
    <a:masterClrMapping/>
  </p:clrMapOvr>
</p:notes>
</file>

<file path=ppt/notesSlides/notesSlide6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7517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72092"/>
      </p:ext>
    </p:extLst>
  </p:cSld>
  <p:clrMapOvr>
    <a:masterClrMapping/>
  </p:clrMapOvr>
</p:notes>
</file>

<file path=ppt/notesSlides/notesSlide6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72"/>
      </p:ext>
    </p:extLst>
  </p:cSld>
  <p:clrMapOvr>
    <a:masterClrMapping/>
  </p:clrMapOvr>
</p:notes>
</file>

<file path=ppt/notesSlides/notesSlide6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70369"/>
      </p:ext>
    </p:extLst>
  </p:cSld>
  <p:clrMapOvr>
    <a:masterClrMapping/>
  </p:clrMapOvr>
</p:notes>
</file>

<file path=ppt/notesSlides/notesSlide6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393945"/>
      </p:ext>
    </p:extLst>
  </p:cSld>
  <p:clrMapOvr>
    <a:masterClrMapping/>
  </p:clrMapOvr>
</p:notes>
</file>

<file path=ppt/notesSlides/notesSlide6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97936"/>
      </p:ext>
    </p:extLst>
  </p:cSld>
  <p:clrMapOvr>
    <a:masterClrMapping/>
  </p:clrMapOvr>
</p:notes>
</file>

<file path=ppt/notesSlides/notesSlide6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96866"/>
      </p:ext>
    </p:extLst>
  </p:cSld>
  <p:clrMapOvr>
    <a:masterClrMapping/>
  </p:clrMapOvr>
</p:notes>
</file>

<file path=ppt/notesSlides/notesSlide6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86219"/>
      </p:ext>
    </p:extLst>
  </p:cSld>
  <p:clrMapOvr>
    <a:masterClrMapping/>
  </p:clrMapOvr>
</p:notes>
</file>

<file path=ppt/notesSlides/notesSlide6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68862"/>
      </p:ext>
    </p:extLst>
  </p:cSld>
  <p:clrMapOvr>
    <a:masterClrMapping/>
  </p:clrMapOvr>
</p:notes>
</file>

<file path=ppt/notesSlides/notesSlide6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08286"/>
      </p:ext>
    </p:extLst>
  </p:cSld>
  <p:clrMapOvr>
    <a:masterClrMapping/>
  </p:clrMapOvr>
</p:notes>
</file>

<file path=ppt/notesSlides/notesSlide6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08469"/>
      </p:ext>
    </p:extLst>
  </p:cSld>
  <p:clrMapOvr>
    <a:masterClrMapping/>
  </p:clrMapOvr>
</p:notes>
</file>

<file path=ppt/notesSlides/notesSlide6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7369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91119"/>
      </p:ext>
    </p:extLst>
  </p:cSld>
  <p:clrMapOvr>
    <a:masterClrMapping/>
  </p:clrMapOvr>
</p:notes>
</file>

<file path=ppt/notesSlides/notesSlide6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9709"/>
      </p:ext>
    </p:extLst>
  </p:cSld>
  <p:clrMapOvr>
    <a:masterClrMapping/>
  </p:clrMapOvr>
</p:notes>
</file>

<file path=ppt/notesSlides/notesSlide6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39407"/>
      </p:ext>
    </p:extLst>
  </p:cSld>
  <p:clrMapOvr>
    <a:masterClrMapping/>
  </p:clrMapOvr>
</p:notes>
</file>

<file path=ppt/notesSlides/notesSlide6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3904"/>
      </p:ext>
    </p:extLst>
  </p:cSld>
  <p:clrMapOvr>
    <a:masterClrMapping/>
  </p:clrMapOvr>
</p:notes>
</file>

<file path=ppt/notesSlides/notesSlide6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65980"/>
      </p:ext>
    </p:extLst>
  </p:cSld>
  <p:clrMapOvr>
    <a:masterClrMapping/>
  </p:clrMapOvr>
</p:notes>
</file>

<file path=ppt/notesSlides/notesSlide6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54453"/>
      </p:ext>
    </p:extLst>
  </p:cSld>
  <p:clrMapOvr>
    <a:masterClrMapping/>
  </p:clrMapOvr>
</p:notes>
</file>

<file path=ppt/notesSlides/notesSlide6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3289"/>
      </p:ext>
    </p:extLst>
  </p:cSld>
  <p:clrMapOvr>
    <a:masterClrMapping/>
  </p:clrMapOvr>
</p:notes>
</file>

<file path=ppt/notesSlides/notesSlide6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61070"/>
      </p:ext>
    </p:extLst>
  </p:cSld>
  <p:clrMapOvr>
    <a:masterClrMapping/>
  </p:clrMapOvr>
</p:notes>
</file>

<file path=ppt/notesSlides/notesSlide6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553738"/>
      </p:ext>
    </p:extLst>
  </p:cSld>
  <p:clrMapOvr>
    <a:masterClrMapping/>
  </p:clrMapOvr>
</p:notes>
</file>

<file path=ppt/notesSlides/notesSlide6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23795"/>
      </p:ext>
    </p:extLst>
  </p:cSld>
  <p:clrMapOvr>
    <a:masterClrMapping/>
  </p:clrMapOvr>
</p:notes>
</file>

<file path=ppt/notesSlides/notesSlide6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2560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76969"/>
      </p:ext>
    </p:extLst>
  </p:cSld>
  <p:clrMapOvr>
    <a:masterClrMapping/>
  </p:clrMapOvr>
</p:notes>
</file>

<file path=ppt/notesSlides/notesSlide6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14697"/>
      </p:ext>
    </p:extLst>
  </p:cSld>
  <p:clrMapOvr>
    <a:masterClrMapping/>
  </p:clrMapOvr>
</p:notes>
</file>

<file path=ppt/notesSlides/notesSlide6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98300"/>
      </p:ext>
    </p:extLst>
  </p:cSld>
  <p:clrMapOvr>
    <a:masterClrMapping/>
  </p:clrMapOvr>
</p:notes>
</file>

<file path=ppt/notesSlides/notesSlide6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70083"/>
      </p:ext>
    </p:extLst>
  </p:cSld>
  <p:clrMapOvr>
    <a:masterClrMapping/>
  </p:clrMapOvr>
</p:notes>
</file>

<file path=ppt/notesSlides/notesSlide6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5941"/>
      </p:ext>
    </p:extLst>
  </p:cSld>
  <p:clrMapOvr>
    <a:masterClrMapping/>
  </p:clrMapOvr>
</p:notes>
</file>

<file path=ppt/notesSlides/notesSlide6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76704"/>
      </p:ext>
    </p:extLst>
  </p:cSld>
  <p:clrMapOvr>
    <a:masterClrMapping/>
  </p:clrMapOvr>
</p:notes>
</file>

<file path=ppt/notesSlides/notesSlide6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60370"/>
      </p:ext>
    </p:extLst>
  </p:cSld>
  <p:clrMapOvr>
    <a:masterClrMapping/>
  </p:clrMapOvr>
</p:notes>
</file>

<file path=ppt/notesSlides/notesSlide6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40737"/>
      </p:ext>
    </p:extLst>
  </p:cSld>
  <p:clrMapOvr>
    <a:masterClrMapping/>
  </p:clrMapOvr>
</p:notes>
</file>

<file path=ppt/notesSlides/notesSlide6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30784"/>
      </p:ext>
    </p:extLst>
  </p:cSld>
  <p:clrMapOvr>
    <a:masterClrMapping/>
  </p:clrMapOvr>
</p:notes>
</file>

<file path=ppt/notesSlides/notesSlide6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85793"/>
      </p:ext>
    </p:extLst>
  </p:cSld>
  <p:clrMapOvr>
    <a:masterClrMapping/>
  </p:clrMapOvr>
</p:notes>
</file>

<file path=ppt/notesSlides/notesSlide6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7081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019"/>
      </p:ext>
    </p:extLst>
  </p:cSld>
  <p:clrMapOvr>
    <a:masterClrMapping/>
  </p:clrMapOvr>
</p:notes>
</file>

<file path=ppt/notesSlides/notesSlide6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8342"/>
      </p:ext>
    </p:extLst>
  </p:cSld>
  <p:clrMapOvr>
    <a:masterClrMapping/>
  </p:clrMapOvr>
</p:notes>
</file>

<file path=ppt/notesSlides/notesSlide6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33797"/>
      </p:ext>
    </p:extLst>
  </p:cSld>
  <p:clrMapOvr>
    <a:masterClrMapping/>
  </p:clrMapOvr>
</p:notes>
</file>

<file path=ppt/notesSlides/notesSlide6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03234"/>
      </p:ext>
    </p:extLst>
  </p:cSld>
  <p:clrMapOvr>
    <a:masterClrMapping/>
  </p:clrMapOvr>
</p:notes>
</file>

<file path=ppt/notesSlides/notesSlide6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85918"/>
      </p:ext>
    </p:extLst>
  </p:cSld>
  <p:clrMapOvr>
    <a:masterClrMapping/>
  </p:clrMapOvr>
</p:notes>
</file>

<file path=ppt/notesSlides/notesSlide6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89852"/>
      </p:ext>
    </p:extLst>
  </p:cSld>
  <p:clrMapOvr>
    <a:masterClrMapping/>
  </p:clrMapOvr>
</p:notes>
</file>

<file path=ppt/notesSlides/notesSlide6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7433"/>
      </p:ext>
    </p:extLst>
  </p:cSld>
  <p:clrMapOvr>
    <a:masterClrMapping/>
  </p:clrMapOvr>
</p:notes>
</file>

<file path=ppt/notesSlides/notesSlide6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41386"/>
      </p:ext>
    </p:extLst>
  </p:cSld>
  <p:clrMapOvr>
    <a:masterClrMapping/>
  </p:clrMapOvr>
</p:notes>
</file>

<file path=ppt/notesSlides/notesSlide6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28375"/>
      </p:ext>
    </p:extLst>
  </p:cSld>
  <p:clrMapOvr>
    <a:masterClrMapping/>
  </p:clrMapOvr>
</p:notes>
</file>

<file path=ppt/notesSlides/notesSlide6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0469"/>
      </p:ext>
    </p:extLst>
  </p:cSld>
  <p:clrMapOvr>
    <a:masterClrMapping/>
  </p:clrMapOvr>
</p:notes>
</file>

<file path=ppt/notesSlides/notesSlide6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0842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25200"/>
      </p:ext>
    </p:extLst>
  </p:cSld>
  <p:clrMapOvr>
    <a:masterClrMapping/>
  </p:clrMapOvr>
</p:notes>
</file>

<file path=ppt/notesSlides/notesSlide6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69728"/>
      </p:ext>
    </p:extLst>
  </p:cSld>
  <p:clrMapOvr>
    <a:masterClrMapping/>
  </p:clrMapOvr>
</p:notes>
</file>

<file path=ppt/notesSlides/notesSlide6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41610"/>
      </p:ext>
    </p:extLst>
  </p:cSld>
  <p:clrMapOvr>
    <a:masterClrMapping/>
  </p:clrMapOvr>
</p:notes>
</file>

<file path=ppt/notesSlides/notesSlide6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67503"/>
      </p:ext>
    </p:extLst>
  </p:cSld>
  <p:clrMapOvr>
    <a:masterClrMapping/>
  </p:clrMapOvr>
</p:notes>
</file>

<file path=ppt/notesSlides/notesSlide6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81787"/>
      </p:ext>
    </p:extLst>
  </p:cSld>
  <p:clrMapOvr>
    <a:masterClrMapping/>
  </p:clrMapOvr>
</p:notes>
</file>

<file path=ppt/notesSlides/notesSlide6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76451"/>
      </p:ext>
    </p:extLst>
  </p:cSld>
  <p:clrMapOvr>
    <a:masterClrMapping/>
  </p:clrMapOvr>
</p:notes>
</file>

<file path=ppt/notesSlides/notesSlide6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58195"/>
      </p:ext>
    </p:extLst>
  </p:cSld>
  <p:clrMapOvr>
    <a:masterClrMapping/>
  </p:clrMapOvr>
</p:notes>
</file>

<file path=ppt/notesSlides/notesSlide6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1118"/>
      </p:ext>
    </p:extLst>
  </p:cSld>
  <p:clrMapOvr>
    <a:masterClrMapping/>
  </p:clrMapOvr>
</p:notes>
</file>

<file path=ppt/notesSlides/notesSlide6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21808"/>
      </p:ext>
    </p:extLst>
  </p:cSld>
  <p:clrMapOvr>
    <a:masterClrMapping/>
  </p:clrMapOvr>
</p:notes>
</file>

<file path=ppt/notesSlides/notesSlide6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6899"/>
      </p:ext>
    </p:extLst>
  </p:cSld>
  <p:clrMapOvr>
    <a:masterClrMapping/>
  </p:clrMapOvr>
</p:notes>
</file>

<file path=ppt/notesSlides/notesSlide6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8364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55056"/>
      </p:ext>
    </p:extLst>
  </p:cSld>
  <p:clrMapOvr>
    <a:masterClrMapping/>
  </p:clrMapOvr>
</p:notes>
</file>

<file path=ppt/notesSlides/notesSlide6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49200"/>
      </p:ext>
    </p:extLst>
  </p:cSld>
  <p:clrMapOvr>
    <a:masterClrMapping/>
  </p:clrMapOvr>
</p:notes>
</file>

<file path=ppt/notesSlides/notesSlide6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93958"/>
      </p:ext>
    </p:extLst>
  </p:cSld>
  <p:clrMapOvr>
    <a:masterClrMapping/>
  </p:clrMapOvr>
</p:notes>
</file>

<file path=ppt/notesSlides/notesSlide6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30977"/>
      </p:ext>
    </p:extLst>
  </p:cSld>
  <p:clrMapOvr>
    <a:masterClrMapping/>
  </p:clrMapOvr>
</p:notes>
</file>

<file path=ppt/notesSlides/notesSlide6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33796"/>
      </p:ext>
    </p:extLst>
  </p:cSld>
  <p:clrMapOvr>
    <a:masterClrMapping/>
  </p:clrMapOvr>
</p:notes>
</file>

<file path=ppt/notesSlides/notesSlide6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63361"/>
      </p:ext>
    </p:extLst>
  </p:cSld>
  <p:clrMapOvr>
    <a:masterClrMapping/>
  </p:clrMapOvr>
</p:notes>
</file>

<file path=ppt/notesSlides/notesSlide6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28132"/>
      </p:ext>
    </p:extLst>
  </p:cSld>
  <p:clrMapOvr>
    <a:masterClrMapping/>
  </p:clrMapOvr>
</p:notes>
</file>

<file path=ppt/notesSlides/notesSlide6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946830"/>
      </p:ext>
    </p:extLst>
  </p:cSld>
  <p:clrMapOvr>
    <a:masterClrMapping/>
  </p:clrMapOvr>
</p:notes>
</file>

<file path=ppt/notesSlides/notesSlide6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25151"/>
      </p:ext>
    </p:extLst>
  </p:cSld>
  <p:clrMapOvr>
    <a:masterClrMapping/>
  </p:clrMapOvr>
</p:notes>
</file>

<file path=ppt/notesSlides/notesSlide6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13578"/>
      </p:ext>
    </p:extLst>
  </p:cSld>
  <p:clrMapOvr>
    <a:masterClrMapping/>
  </p:clrMapOvr>
</p:notes>
</file>

<file path=ppt/notesSlides/notesSlide6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29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8220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55063"/>
      </p:ext>
    </p:extLst>
  </p:cSld>
  <p:clrMapOvr>
    <a:masterClrMapping/>
  </p:clrMapOvr>
</p:notes>
</file>

<file path=ppt/notesSlides/notesSlide7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09773"/>
      </p:ext>
    </p:extLst>
  </p:cSld>
  <p:clrMapOvr>
    <a:masterClrMapping/>
  </p:clrMapOvr>
</p:notes>
</file>

<file path=ppt/notesSlides/notesSlide7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19248"/>
      </p:ext>
    </p:extLst>
  </p:cSld>
  <p:clrMapOvr>
    <a:masterClrMapping/>
  </p:clrMapOvr>
</p:notes>
</file>

<file path=ppt/notesSlides/notesSlide7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90787"/>
      </p:ext>
    </p:extLst>
  </p:cSld>
  <p:clrMapOvr>
    <a:masterClrMapping/>
  </p:clrMapOvr>
</p:notes>
</file>

<file path=ppt/notesSlides/notesSlide7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86109"/>
      </p:ext>
    </p:extLst>
  </p:cSld>
  <p:clrMapOvr>
    <a:masterClrMapping/>
  </p:clrMapOvr>
</p:notes>
</file>

<file path=ppt/notesSlides/notesSlide7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55673"/>
      </p:ext>
    </p:extLst>
  </p:cSld>
  <p:clrMapOvr>
    <a:masterClrMapping/>
  </p:clrMapOvr>
</p:notes>
</file>

<file path=ppt/notesSlides/notesSlide7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46518"/>
      </p:ext>
    </p:extLst>
  </p:cSld>
  <p:clrMapOvr>
    <a:masterClrMapping/>
  </p:clrMapOvr>
</p:notes>
</file>

<file path=ppt/notesSlides/notesSlide7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21152"/>
      </p:ext>
    </p:extLst>
  </p:cSld>
  <p:clrMapOvr>
    <a:masterClrMapping/>
  </p:clrMapOvr>
</p:notes>
</file>

<file path=ppt/notesSlides/notesSlide7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84728"/>
      </p:ext>
    </p:extLst>
  </p:cSld>
  <p:clrMapOvr>
    <a:masterClrMapping/>
  </p:clrMapOvr>
</p:notes>
</file>

<file path=ppt/notesSlides/notesSlide7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17115"/>
      </p:ext>
    </p:extLst>
  </p:cSld>
  <p:clrMapOvr>
    <a:masterClrMapping/>
  </p:clrMapOvr>
</p:notes>
</file>

<file path=ppt/notesSlides/notesSlide7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706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93815"/>
      </p:ext>
    </p:extLst>
  </p:cSld>
  <p:clrMapOvr>
    <a:masterClrMapping/>
  </p:clrMapOvr>
</p:notes>
</file>

<file path=ppt/notesSlides/notesSlide7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33330"/>
      </p:ext>
    </p:extLst>
  </p:cSld>
  <p:clrMapOvr>
    <a:masterClrMapping/>
  </p:clrMapOvr>
</p:notes>
</file>

<file path=ppt/notesSlides/notesSlide7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86844"/>
      </p:ext>
    </p:extLst>
  </p:cSld>
  <p:clrMapOvr>
    <a:masterClrMapping/>
  </p:clrMapOvr>
</p:notes>
</file>

<file path=ppt/notesSlides/notesSlide7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17350"/>
      </p:ext>
    </p:extLst>
  </p:cSld>
  <p:clrMapOvr>
    <a:masterClrMapping/>
  </p:clrMapOvr>
</p:notes>
</file>

<file path=ppt/notesSlides/notesSlide7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658236"/>
      </p:ext>
    </p:extLst>
  </p:cSld>
  <p:clrMapOvr>
    <a:masterClrMapping/>
  </p:clrMapOvr>
</p:notes>
</file>

<file path=ppt/notesSlides/notesSlide7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15778"/>
      </p:ext>
    </p:extLst>
  </p:cSld>
  <p:clrMapOvr>
    <a:masterClrMapping/>
  </p:clrMapOvr>
</p:notes>
</file>

<file path=ppt/notesSlides/notesSlide7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6462"/>
      </p:ext>
    </p:extLst>
  </p:cSld>
  <p:clrMapOvr>
    <a:masterClrMapping/>
  </p:clrMapOvr>
</p:notes>
</file>

<file path=ppt/notesSlides/notesSlide7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87637"/>
      </p:ext>
    </p:extLst>
  </p:cSld>
  <p:clrMapOvr>
    <a:masterClrMapping/>
  </p:clrMapOvr>
</p:notes>
</file>

<file path=ppt/notesSlides/notesSlide7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18510"/>
      </p:ext>
    </p:extLst>
  </p:cSld>
  <p:clrMapOvr>
    <a:masterClrMapping/>
  </p:clrMapOvr>
</p:notes>
</file>

<file path=ppt/notesSlides/notesSlide7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18347"/>
      </p:ext>
    </p:extLst>
  </p:cSld>
  <p:clrMapOvr>
    <a:masterClrMapping/>
  </p:clrMapOvr>
</p:notes>
</file>

<file path=ppt/notesSlides/notesSlide7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4153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43456"/>
      </p:ext>
    </p:extLst>
  </p:cSld>
  <p:clrMapOvr>
    <a:masterClrMapping/>
  </p:clrMapOvr>
</p:notes>
</file>

<file path=ppt/notesSlides/notesSlide7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88579"/>
      </p:ext>
    </p:extLst>
  </p:cSld>
  <p:clrMapOvr>
    <a:masterClrMapping/>
  </p:clrMapOvr>
</p:notes>
</file>

<file path=ppt/notesSlides/notesSlide7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930317"/>
      </p:ext>
    </p:extLst>
  </p:cSld>
  <p:clrMapOvr>
    <a:masterClrMapping/>
  </p:clrMapOvr>
</p:notes>
</file>

<file path=ppt/notesSlides/notesSlide7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19748"/>
      </p:ext>
    </p:extLst>
  </p:cSld>
  <p:clrMapOvr>
    <a:masterClrMapping/>
  </p:clrMapOvr>
</p:notes>
</file>

<file path=ppt/notesSlides/notesSlide7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593219"/>
      </p:ext>
    </p:extLst>
  </p:cSld>
  <p:clrMapOvr>
    <a:masterClrMapping/>
  </p:clrMapOvr>
</p:notes>
</file>

<file path=ppt/notesSlides/notesSlide7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59680"/>
      </p:ext>
    </p:extLst>
  </p:cSld>
  <p:clrMapOvr>
    <a:masterClrMapping/>
  </p:clrMapOvr>
</p:notes>
</file>

<file path=ppt/notesSlides/notesSlide7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84924"/>
      </p:ext>
    </p:extLst>
  </p:cSld>
  <p:clrMapOvr>
    <a:masterClrMapping/>
  </p:clrMapOvr>
</p:notes>
</file>

<file path=ppt/notesSlides/notesSlide7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84314"/>
      </p:ext>
    </p:extLst>
  </p:cSld>
  <p:clrMapOvr>
    <a:masterClrMapping/>
  </p:clrMapOvr>
</p:notes>
</file>

<file path=ppt/notesSlides/notesSlide7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59149"/>
      </p:ext>
    </p:extLst>
  </p:cSld>
  <p:clrMapOvr>
    <a:masterClrMapping/>
  </p:clrMapOvr>
</p:notes>
</file>

<file path=ppt/notesSlides/notesSlide7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05750"/>
      </p:ext>
    </p:extLst>
  </p:cSld>
  <p:clrMapOvr>
    <a:masterClrMapping/>
  </p:clrMapOvr>
</p:notes>
</file>

<file path=ppt/notesSlides/notesSlide7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49732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32130"/>
      </p:ext>
    </p:extLst>
  </p:cSld>
  <p:clrMapOvr>
    <a:masterClrMapping/>
  </p:clrMapOvr>
</p:notes>
</file>

<file path=ppt/notesSlides/notesSlide7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91446"/>
      </p:ext>
    </p:extLst>
  </p:cSld>
  <p:clrMapOvr>
    <a:masterClrMapping/>
  </p:clrMapOvr>
</p:notes>
</file>

<file path=ppt/notesSlides/notesSlide7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94656"/>
      </p:ext>
    </p:extLst>
  </p:cSld>
  <p:clrMapOvr>
    <a:masterClrMapping/>
  </p:clrMapOvr>
</p:notes>
</file>

<file path=ppt/notesSlides/notesSlide7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18047"/>
      </p:ext>
    </p:extLst>
  </p:cSld>
  <p:clrMapOvr>
    <a:masterClrMapping/>
  </p:clrMapOvr>
</p:notes>
</file>

<file path=ppt/notesSlides/notesSlide7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60149"/>
      </p:ext>
    </p:extLst>
  </p:cSld>
  <p:clrMapOvr>
    <a:masterClrMapping/>
  </p:clrMapOvr>
</p:notes>
</file>

<file path=ppt/notesSlides/notesSlide7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36692"/>
      </p:ext>
    </p:extLst>
  </p:cSld>
  <p:clrMapOvr>
    <a:masterClrMapping/>
  </p:clrMapOvr>
</p:notes>
</file>

<file path=ppt/notesSlides/notesSlide7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88984"/>
      </p:ext>
    </p:extLst>
  </p:cSld>
  <p:clrMapOvr>
    <a:masterClrMapping/>
  </p:clrMapOvr>
</p:notes>
</file>

<file path=ppt/notesSlides/notesSlide7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14894"/>
      </p:ext>
    </p:extLst>
  </p:cSld>
  <p:clrMapOvr>
    <a:masterClrMapping/>
  </p:clrMapOvr>
</p:notes>
</file>

<file path=ppt/notesSlides/notesSlide7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88141"/>
      </p:ext>
    </p:extLst>
  </p:cSld>
  <p:clrMapOvr>
    <a:masterClrMapping/>
  </p:clrMapOvr>
</p:notes>
</file>

<file path=ppt/notesSlides/notesSlide7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5791"/>
      </p:ext>
    </p:extLst>
  </p:cSld>
  <p:clrMapOvr>
    <a:masterClrMapping/>
  </p:clrMapOvr>
</p:notes>
</file>

<file path=ppt/notesSlides/notesSlide7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5317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8942"/>
      </p:ext>
    </p:extLst>
  </p:cSld>
  <p:clrMapOvr>
    <a:masterClrMapping/>
  </p:clrMapOvr>
</p:notes>
</file>

<file path=ppt/notesSlides/notesSlide7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93555"/>
      </p:ext>
    </p:extLst>
  </p:cSld>
  <p:clrMapOvr>
    <a:masterClrMapping/>
  </p:clrMapOvr>
</p:notes>
</file>

<file path=ppt/notesSlides/notesSlide7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04626"/>
      </p:ext>
    </p:extLst>
  </p:cSld>
  <p:clrMapOvr>
    <a:masterClrMapping/>
  </p:clrMapOvr>
</p:notes>
</file>

<file path=ppt/notesSlides/notesSlide7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09920"/>
      </p:ext>
    </p:extLst>
  </p:cSld>
  <p:clrMapOvr>
    <a:masterClrMapping/>
  </p:clrMapOvr>
</p:notes>
</file>

<file path=ppt/notesSlides/notesSlide7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40618"/>
      </p:ext>
    </p:extLst>
  </p:cSld>
  <p:clrMapOvr>
    <a:masterClrMapping/>
  </p:clrMapOvr>
</p:notes>
</file>

<file path=ppt/notesSlides/notesSlide7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49100"/>
      </p:ext>
    </p:extLst>
  </p:cSld>
  <p:clrMapOvr>
    <a:masterClrMapping/>
  </p:clrMapOvr>
</p:notes>
</file>

<file path=ppt/notesSlides/notesSlide7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85975"/>
      </p:ext>
    </p:extLst>
  </p:cSld>
  <p:clrMapOvr>
    <a:masterClrMapping/>
  </p:clrMapOvr>
</p:notes>
</file>

<file path=ppt/notesSlides/notesSlide7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45406"/>
      </p:ext>
    </p:extLst>
  </p:cSld>
  <p:clrMapOvr>
    <a:masterClrMapping/>
  </p:clrMapOvr>
</p:notes>
</file>

<file path=ppt/notesSlides/notesSlide7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9011"/>
      </p:ext>
    </p:extLst>
  </p:cSld>
  <p:clrMapOvr>
    <a:masterClrMapping/>
  </p:clrMapOvr>
</p:notes>
</file>

<file path=ppt/notesSlides/notesSlide7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032509"/>
      </p:ext>
    </p:extLst>
  </p:cSld>
  <p:clrMapOvr>
    <a:masterClrMapping/>
  </p:clrMapOvr>
</p:notes>
</file>

<file path=ppt/notesSlides/notesSlide7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1572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66313"/>
      </p:ext>
    </p:extLst>
  </p:cSld>
  <p:clrMapOvr>
    <a:masterClrMapping/>
  </p:clrMapOvr>
</p:notes>
</file>

<file path=ppt/notesSlides/notesSlide7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74006"/>
      </p:ext>
    </p:extLst>
  </p:cSld>
  <p:clrMapOvr>
    <a:masterClrMapping/>
  </p:clrMapOvr>
</p:notes>
</file>

<file path=ppt/notesSlides/notesSlide7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49793"/>
      </p:ext>
    </p:extLst>
  </p:cSld>
  <p:clrMapOvr>
    <a:masterClrMapping/>
  </p:clrMapOvr>
</p:notes>
</file>

<file path=ppt/notesSlides/notesSlide7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95555"/>
      </p:ext>
    </p:extLst>
  </p:cSld>
  <p:clrMapOvr>
    <a:masterClrMapping/>
  </p:clrMapOvr>
</p:notes>
</file>

<file path=ppt/notesSlides/notesSlide7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66710"/>
      </p:ext>
    </p:extLst>
  </p:cSld>
  <p:clrMapOvr>
    <a:masterClrMapping/>
  </p:clrMapOvr>
</p:notes>
</file>

<file path=ppt/notesSlides/notesSlide7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941327"/>
      </p:ext>
    </p:extLst>
  </p:cSld>
  <p:clrMapOvr>
    <a:masterClrMapping/>
  </p:clrMapOvr>
</p:notes>
</file>

<file path=ppt/notesSlides/notesSlide7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25149"/>
      </p:ext>
    </p:extLst>
  </p:cSld>
  <p:clrMapOvr>
    <a:masterClrMapping/>
  </p:clrMapOvr>
</p:notes>
</file>

<file path=ppt/notesSlides/notesSlide7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11814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3799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4542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820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90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802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92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052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6543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82204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266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0136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0373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0372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3426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36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7329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1579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6948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9680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652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2069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1919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7120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508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7030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9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4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4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4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4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4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4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4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4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4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4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4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4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4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4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4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4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4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4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4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4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4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4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4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4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4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4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4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4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4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4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4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4.xml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4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4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4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4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4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4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4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4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4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4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4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4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4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4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4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4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4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4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.xml"/><Relationship Id="rId1" Type="http://schemas.openxmlformats.org/officeDocument/2006/relationships/slideLayout" Target="../slideLayouts/slideLayout4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7.xml"/><Relationship Id="rId1" Type="http://schemas.openxmlformats.org/officeDocument/2006/relationships/slideLayout" Target="../slideLayouts/slideLayout4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8.xml"/><Relationship Id="rId1" Type="http://schemas.openxmlformats.org/officeDocument/2006/relationships/slideLayout" Target="../slideLayouts/slideLayout4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4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4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1.xml"/><Relationship Id="rId1" Type="http://schemas.openxmlformats.org/officeDocument/2006/relationships/slideLayout" Target="../slideLayouts/slideLayout4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4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4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4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7.xml"/><Relationship Id="rId1" Type="http://schemas.openxmlformats.org/officeDocument/2006/relationships/slideLayout" Target="../slideLayouts/slideLayout4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8.xml"/><Relationship Id="rId1" Type="http://schemas.openxmlformats.org/officeDocument/2006/relationships/slideLayout" Target="../slideLayouts/slideLayout4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9.xml"/><Relationship Id="rId1" Type="http://schemas.openxmlformats.org/officeDocument/2006/relationships/slideLayout" Target="../slideLayouts/slideLayout4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0.xml"/><Relationship Id="rId1" Type="http://schemas.openxmlformats.org/officeDocument/2006/relationships/slideLayout" Target="../slideLayouts/slideLayout4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3.xml"/><Relationship Id="rId1" Type="http://schemas.openxmlformats.org/officeDocument/2006/relationships/slideLayout" Target="../slideLayouts/slideLayout4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4.xml"/><Relationship Id="rId1" Type="http://schemas.openxmlformats.org/officeDocument/2006/relationships/slideLayout" Target="../slideLayouts/slideLayout4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5.xml"/><Relationship Id="rId1" Type="http://schemas.openxmlformats.org/officeDocument/2006/relationships/slideLayout" Target="../slideLayouts/slideLayout4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6.xml"/><Relationship Id="rId1" Type="http://schemas.openxmlformats.org/officeDocument/2006/relationships/slideLayout" Target="../slideLayouts/slideLayout4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7.xml"/><Relationship Id="rId1" Type="http://schemas.openxmlformats.org/officeDocument/2006/relationships/slideLayout" Target="../slideLayouts/slideLayout4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8.xml"/><Relationship Id="rId1" Type="http://schemas.openxmlformats.org/officeDocument/2006/relationships/slideLayout" Target="../slideLayouts/slideLayout4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9.xml"/><Relationship Id="rId1" Type="http://schemas.openxmlformats.org/officeDocument/2006/relationships/slideLayout" Target="../slideLayouts/slideLayout4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2.xml"/><Relationship Id="rId1" Type="http://schemas.openxmlformats.org/officeDocument/2006/relationships/slideLayout" Target="../slideLayouts/slideLayout4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3.xml"/><Relationship Id="rId1" Type="http://schemas.openxmlformats.org/officeDocument/2006/relationships/slideLayout" Target="../slideLayouts/slideLayout4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4.xml"/><Relationship Id="rId1" Type="http://schemas.openxmlformats.org/officeDocument/2006/relationships/slideLayout" Target="../slideLayouts/slideLayout4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5.xml"/><Relationship Id="rId1" Type="http://schemas.openxmlformats.org/officeDocument/2006/relationships/slideLayout" Target="../slideLayouts/slideLayout4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6.xml"/><Relationship Id="rId1" Type="http://schemas.openxmlformats.org/officeDocument/2006/relationships/slideLayout" Target="../slideLayouts/slideLayout4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7.xml"/><Relationship Id="rId1" Type="http://schemas.openxmlformats.org/officeDocument/2006/relationships/slideLayout" Target="../slideLayouts/slideLayout4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8.xml"/><Relationship Id="rId1" Type="http://schemas.openxmlformats.org/officeDocument/2006/relationships/slideLayout" Target="../slideLayouts/slideLayout4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1.xml"/><Relationship Id="rId1" Type="http://schemas.openxmlformats.org/officeDocument/2006/relationships/slideLayout" Target="../slideLayouts/slideLayout4.xml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2.xml"/><Relationship Id="rId1" Type="http://schemas.openxmlformats.org/officeDocument/2006/relationships/slideLayout" Target="../slideLayouts/slideLayout4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3.xml"/><Relationship Id="rId1" Type="http://schemas.openxmlformats.org/officeDocument/2006/relationships/slideLayout" Target="../slideLayouts/slideLayout4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4.xml"/><Relationship Id="rId1" Type="http://schemas.openxmlformats.org/officeDocument/2006/relationships/slideLayout" Target="../slideLayouts/slideLayout4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5.xml"/><Relationship Id="rId1" Type="http://schemas.openxmlformats.org/officeDocument/2006/relationships/slideLayout" Target="../slideLayouts/slideLayout4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6.xml"/><Relationship Id="rId1" Type="http://schemas.openxmlformats.org/officeDocument/2006/relationships/slideLayout" Target="../slideLayouts/slideLayout4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7.xml"/><Relationship Id="rId1" Type="http://schemas.openxmlformats.org/officeDocument/2006/relationships/slideLayout" Target="../slideLayouts/slideLayout4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8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0.xml"/><Relationship Id="rId1" Type="http://schemas.openxmlformats.org/officeDocument/2006/relationships/slideLayout" Target="../slideLayouts/slideLayout4.xml"/></Relationships>
</file>

<file path=ppt/slides/_rels/slide3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1.xml"/><Relationship Id="rId1" Type="http://schemas.openxmlformats.org/officeDocument/2006/relationships/slideLayout" Target="../slideLayouts/slideLayout4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2.xml"/><Relationship Id="rId1" Type="http://schemas.openxmlformats.org/officeDocument/2006/relationships/slideLayout" Target="../slideLayouts/slideLayout4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3.xml"/><Relationship Id="rId1" Type="http://schemas.openxmlformats.org/officeDocument/2006/relationships/slideLayout" Target="../slideLayouts/slideLayout4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4.xml"/><Relationship Id="rId1" Type="http://schemas.openxmlformats.org/officeDocument/2006/relationships/slideLayout" Target="../slideLayouts/slideLayout4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5.xml"/><Relationship Id="rId1" Type="http://schemas.openxmlformats.org/officeDocument/2006/relationships/slideLayout" Target="../slideLayouts/slideLayout4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6.xml"/><Relationship Id="rId1" Type="http://schemas.openxmlformats.org/officeDocument/2006/relationships/slideLayout" Target="../slideLayouts/slideLayout4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9.xml"/><Relationship Id="rId1" Type="http://schemas.openxmlformats.org/officeDocument/2006/relationships/slideLayout" Target="../slideLayouts/slideLayout4.xml"/></Relationships>
</file>

<file path=ppt/slides/_rels/slide3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0.xml"/><Relationship Id="rId1" Type="http://schemas.openxmlformats.org/officeDocument/2006/relationships/slideLayout" Target="../slideLayouts/slideLayout4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1.xml"/><Relationship Id="rId1" Type="http://schemas.openxmlformats.org/officeDocument/2006/relationships/slideLayout" Target="../slideLayouts/slideLayout4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2.xml"/><Relationship Id="rId1" Type="http://schemas.openxmlformats.org/officeDocument/2006/relationships/slideLayout" Target="../slideLayouts/slideLayout4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3.xml"/><Relationship Id="rId1" Type="http://schemas.openxmlformats.org/officeDocument/2006/relationships/slideLayout" Target="../slideLayouts/slideLayout4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4.xml"/><Relationship Id="rId1" Type="http://schemas.openxmlformats.org/officeDocument/2006/relationships/slideLayout" Target="../slideLayouts/slideLayout4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5.xml"/><Relationship Id="rId1" Type="http://schemas.openxmlformats.org/officeDocument/2006/relationships/slideLayout" Target="../slideLayouts/slideLayout4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6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8.xml"/><Relationship Id="rId1" Type="http://schemas.openxmlformats.org/officeDocument/2006/relationships/slideLayout" Target="../slideLayouts/slideLayout4.xml"/></Relationships>
</file>

<file path=ppt/slides/_rels/slide3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9.xml"/><Relationship Id="rId1" Type="http://schemas.openxmlformats.org/officeDocument/2006/relationships/slideLayout" Target="../slideLayouts/slideLayout4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0.xml"/><Relationship Id="rId1" Type="http://schemas.openxmlformats.org/officeDocument/2006/relationships/slideLayout" Target="../slideLayouts/slideLayout4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1.xml"/><Relationship Id="rId1" Type="http://schemas.openxmlformats.org/officeDocument/2006/relationships/slideLayout" Target="../slideLayouts/slideLayout4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2.xml"/><Relationship Id="rId1" Type="http://schemas.openxmlformats.org/officeDocument/2006/relationships/slideLayout" Target="../slideLayouts/slideLayout4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3.xml"/><Relationship Id="rId1" Type="http://schemas.openxmlformats.org/officeDocument/2006/relationships/slideLayout" Target="../slideLayouts/slideLayout4.xml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4.xml"/><Relationship Id="rId1" Type="http://schemas.openxmlformats.org/officeDocument/2006/relationships/slideLayout" Target="../slideLayouts/slideLayout4.xml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7.xml"/><Relationship Id="rId1" Type="http://schemas.openxmlformats.org/officeDocument/2006/relationships/slideLayout" Target="../slideLayouts/slideLayout4.xml"/></Relationships>
</file>

<file path=ppt/slides/_rels/slide3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8.xml"/><Relationship Id="rId1" Type="http://schemas.openxmlformats.org/officeDocument/2006/relationships/slideLayout" Target="../slideLayouts/slideLayout4.xml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9.xml"/><Relationship Id="rId1" Type="http://schemas.openxmlformats.org/officeDocument/2006/relationships/slideLayout" Target="../slideLayouts/slideLayout4.xml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0.xml"/><Relationship Id="rId1" Type="http://schemas.openxmlformats.org/officeDocument/2006/relationships/slideLayout" Target="../slideLayouts/slideLayout4.xml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1.xml"/><Relationship Id="rId1" Type="http://schemas.openxmlformats.org/officeDocument/2006/relationships/slideLayout" Target="../slideLayouts/slideLayout4.xml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2.xml"/><Relationship Id="rId1" Type="http://schemas.openxmlformats.org/officeDocument/2006/relationships/slideLayout" Target="../slideLayouts/slideLayout4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3.xml"/><Relationship Id="rId1" Type="http://schemas.openxmlformats.org/officeDocument/2006/relationships/slideLayout" Target="../slideLayouts/slideLayout4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6.xml"/><Relationship Id="rId1" Type="http://schemas.openxmlformats.org/officeDocument/2006/relationships/slideLayout" Target="../slideLayouts/slideLayout4.xml"/></Relationships>
</file>

<file path=ppt/slides/_rels/slide3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7.xml"/><Relationship Id="rId1" Type="http://schemas.openxmlformats.org/officeDocument/2006/relationships/slideLayout" Target="../slideLayouts/slideLayout4.xml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8.xml"/><Relationship Id="rId1" Type="http://schemas.openxmlformats.org/officeDocument/2006/relationships/slideLayout" Target="../slideLayouts/slideLayout4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9.xml"/><Relationship Id="rId1" Type="http://schemas.openxmlformats.org/officeDocument/2006/relationships/slideLayout" Target="../slideLayouts/slideLayout4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0.xml"/><Relationship Id="rId1" Type="http://schemas.openxmlformats.org/officeDocument/2006/relationships/slideLayout" Target="../slideLayouts/slideLayout4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1.xml"/><Relationship Id="rId1" Type="http://schemas.openxmlformats.org/officeDocument/2006/relationships/slideLayout" Target="../slideLayouts/slideLayout4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2.xml"/><Relationship Id="rId1" Type="http://schemas.openxmlformats.org/officeDocument/2006/relationships/slideLayout" Target="../slideLayouts/slideLayout4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3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5.xml"/><Relationship Id="rId1" Type="http://schemas.openxmlformats.org/officeDocument/2006/relationships/slideLayout" Target="../slideLayouts/slideLayout4.xml"/></Relationships>
</file>

<file path=ppt/slides/_rels/slide3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6.xml"/><Relationship Id="rId1" Type="http://schemas.openxmlformats.org/officeDocument/2006/relationships/slideLayout" Target="../slideLayouts/slideLayout4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7.xml"/><Relationship Id="rId1" Type="http://schemas.openxmlformats.org/officeDocument/2006/relationships/slideLayout" Target="../slideLayouts/slideLayout4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8.xml"/><Relationship Id="rId1" Type="http://schemas.openxmlformats.org/officeDocument/2006/relationships/slideLayout" Target="../slideLayouts/slideLayout4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9.xml"/><Relationship Id="rId1" Type="http://schemas.openxmlformats.org/officeDocument/2006/relationships/slideLayout" Target="../slideLayouts/slideLayout4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0.xml"/><Relationship Id="rId1" Type="http://schemas.openxmlformats.org/officeDocument/2006/relationships/slideLayout" Target="../slideLayouts/slideLayout4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1.xml"/><Relationship Id="rId1" Type="http://schemas.openxmlformats.org/officeDocument/2006/relationships/slideLayout" Target="../slideLayouts/slideLayout4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2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4.xml"/><Relationship Id="rId1" Type="http://schemas.openxmlformats.org/officeDocument/2006/relationships/slideLayout" Target="../slideLayouts/slideLayout4.xml"/></Relationships>
</file>

<file path=ppt/slides/_rels/slide3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5.xml"/><Relationship Id="rId1" Type="http://schemas.openxmlformats.org/officeDocument/2006/relationships/slideLayout" Target="../slideLayouts/slideLayout4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6.xml"/><Relationship Id="rId1" Type="http://schemas.openxmlformats.org/officeDocument/2006/relationships/slideLayout" Target="../slideLayouts/slideLayout4.xml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7.xml"/><Relationship Id="rId1" Type="http://schemas.openxmlformats.org/officeDocument/2006/relationships/slideLayout" Target="../slideLayouts/slideLayout4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8.xml"/><Relationship Id="rId1" Type="http://schemas.openxmlformats.org/officeDocument/2006/relationships/slideLayout" Target="../slideLayouts/slideLayout4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9.xml"/><Relationship Id="rId1" Type="http://schemas.openxmlformats.org/officeDocument/2006/relationships/slideLayout" Target="../slideLayouts/slideLayout4.xml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0.xml"/><Relationship Id="rId1" Type="http://schemas.openxmlformats.org/officeDocument/2006/relationships/slideLayout" Target="../slideLayouts/slideLayout4.xml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1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3.xml"/><Relationship Id="rId1" Type="http://schemas.openxmlformats.org/officeDocument/2006/relationships/slideLayout" Target="../slideLayouts/slideLayout4.xml"/></Relationships>
</file>

<file path=ppt/slides/_rels/slide3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4.xml"/><Relationship Id="rId1" Type="http://schemas.openxmlformats.org/officeDocument/2006/relationships/slideLayout" Target="../slideLayouts/slideLayout4.xml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5.xml"/><Relationship Id="rId1" Type="http://schemas.openxmlformats.org/officeDocument/2006/relationships/slideLayout" Target="../slideLayouts/slideLayout4.xml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6.xml"/><Relationship Id="rId1" Type="http://schemas.openxmlformats.org/officeDocument/2006/relationships/slideLayout" Target="../slideLayouts/slideLayout4.xml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7.xml"/><Relationship Id="rId1" Type="http://schemas.openxmlformats.org/officeDocument/2006/relationships/slideLayout" Target="../slideLayouts/slideLayout4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8.xml"/><Relationship Id="rId1" Type="http://schemas.openxmlformats.org/officeDocument/2006/relationships/slideLayout" Target="../slideLayouts/slideLayout4.xml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9.xml"/><Relationship Id="rId1" Type="http://schemas.openxmlformats.org/officeDocument/2006/relationships/slideLayout" Target="../slideLayouts/slideLayout4.xml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2.xml"/><Relationship Id="rId1" Type="http://schemas.openxmlformats.org/officeDocument/2006/relationships/slideLayout" Target="../slideLayouts/slideLayout4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3.xml"/><Relationship Id="rId1" Type="http://schemas.openxmlformats.org/officeDocument/2006/relationships/slideLayout" Target="../slideLayouts/slideLayout4.xml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4.xml"/><Relationship Id="rId1" Type="http://schemas.openxmlformats.org/officeDocument/2006/relationships/slideLayout" Target="../slideLayouts/slideLayout4.xml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5.xml"/><Relationship Id="rId1" Type="http://schemas.openxmlformats.org/officeDocument/2006/relationships/slideLayout" Target="../slideLayouts/slideLayout4.xml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6.xml"/><Relationship Id="rId1" Type="http://schemas.openxmlformats.org/officeDocument/2006/relationships/slideLayout" Target="../slideLayouts/slideLayout4.xml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7.xml"/><Relationship Id="rId1" Type="http://schemas.openxmlformats.org/officeDocument/2006/relationships/slideLayout" Target="../slideLayouts/slideLayout4.xml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8.xml"/><Relationship Id="rId1" Type="http://schemas.openxmlformats.org/officeDocument/2006/relationships/slideLayout" Target="../slideLayouts/slideLayout4.xml"/></Relationships>
</file>

<file path=ppt/slides/_rels/slide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1.xml"/><Relationship Id="rId1" Type="http://schemas.openxmlformats.org/officeDocument/2006/relationships/slideLayout" Target="../slideLayouts/slideLayout4.xml"/></Relationships>
</file>

<file path=ppt/slides/_rels/slide4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2.xml"/><Relationship Id="rId1" Type="http://schemas.openxmlformats.org/officeDocument/2006/relationships/slideLayout" Target="../slideLayouts/slideLayout4.xml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3.xml"/><Relationship Id="rId1" Type="http://schemas.openxmlformats.org/officeDocument/2006/relationships/slideLayout" Target="../slideLayouts/slideLayout4.xml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4.xml"/><Relationship Id="rId1" Type="http://schemas.openxmlformats.org/officeDocument/2006/relationships/slideLayout" Target="../slideLayouts/slideLayout4.xml"/></Relationships>
</file>

<file path=ppt/slides/_rels/slide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5.xml"/><Relationship Id="rId1" Type="http://schemas.openxmlformats.org/officeDocument/2006/relationships/slideLayout" Target="../slideLayouts/slideLayout4.xml"/></Relationships>
</file>

<file path=ppt/slides/_rels/slide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6.xml"/><Relationship Id="rId1" Type="http://schemas.openxmlformats.org/officeDocument/2006/relationships/slideLayout" Target="../slideLayouts/slideLayout4.xml"/></Relationships>
</file>

<file path=ppt/slides/_rels/slide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7.xml"/><Relationship Id="rId1" Type="http://schemas.openxmlformats.org/officeDocument/2006/relationships/slideLayout" Target="../slideLayouts/slideLayout4.xml"/></Relationships>
</file>

<file path=ppt/slides/_rels/slide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8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0.xml"/><Relationship Id="rId1" Type="http://schemas.openxmlformats.org/officeDocument/2006/relationships/slideLayout" Target="../slideLayouts/slideLayout4.xml"/></Relationships>
</file>

<file path=ppt/slides/_rels/slide4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1.xml"/><Relationship Id="rId1" Type="http://schemas.openxmlformats.org/officeDocument/2006/relationships/slideLayout" Target="../slideLayouts/slideLayout4.xml"/></Relationships>
</file>

<file path=ppt/slides/_rels/slide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2.xml"/><Relationship Id="rId1" Type="http://schemas.openxmlformats.org/officeDocument/2006/relationships/slideLayout" Target="../slideLayouts/slideLayout4.xml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3.xml"/><Relationship Id="rId1" Type="http://schemas.openxmlformats.org/officeDocument/2006/relationships/slideLayout" Target="../slideLayouts/slideLayout4.xml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4.xml"/><Relationship Id="rId1" Type="http://schemas.openxmlformats.org/officeDocument/2006/relationships/slideLayout" Target="../slideLayouts/slideLayout4.xml"/></Relationships>
</file>

<file path=ppt/slides/_rels/slide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5.xml"/><Relationship Id="rId1" Type="http://schemas.openxmlformats.org/officeDocument/2006/relationships/slideLayout" Target="../slideLayouts/slideLayout4.xml"/></Relationships>
</file>

<file path=ppt/slides/_rels/slide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6.xml"/><Relationship Id="rId1" Type="http://schemas.openxmlformats.org/officeDocument/2006/relationships/slideLayout" Target="../slideLayouts/slideLayout4.xml"/></Relationships>
</file>

<file path=ppt/slides/_rels/slide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7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7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9.xml"/><Relationship Id="rId1" Type="http://schemas.openxmlformats.org/officeDocument/2006/relationships/slideLayout" Target="../slideLayouts/slideLayout4.xml"/></Relationships>
</file>

<file path=ppt/slides/_rels/slide4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0.xml"/><Relationship Id="rId1" Type="http://schemas.openxmlformats.org/officeDocument/2006/relationships/slideLayout" Target="../slideLayouts/slideLayout4.xml"/></Relationships>
</file>

<file path=ppt/slides/_rels/slide4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1.xml"/><Relationship Id="rId1" Type="http://schemas.openxmlformats.org/officeDocument/2006/relationships/slideLayout" Target="../slideLayouts/slideLayout4.xml"/></Relationships>
</file>

<file path=ppt/slides/_rels/slide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2.xml"/><Relationship Id="rId1" Type="http://schemas.openxmlformats.org/officeDocument/2006/relationships/slideLayout" Target="../slideLayouts/slideLayout4.xml"/></Relationships>
</file>

<file path=ppt/slides/_rels/slide4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3.xml"/><Relationship Id="rId1" Type="http://schemas.openxmlformats.org/officeDocument/2006/relationships/slideLayout" Target="../slideLayouts/slideLayout4.xml"/></Relationships>
</file>

<file path=ppt/slides/_rels/slide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4.xml"/><Relationship Id="rId1" Type="http://schemas.openxmlformats.org/officeDocument/2006/relationships/slideLayout" Target="../slideLayouts/slideLayout4.xml"/></Relationships>
</file>

<file path=ppt/slides/_rels/slide4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5.xml"/><Relationship Id="rId1" Type="http://schemas.openxmlformats.org/officeDocument/2006/relationships/slideLayout" Target="../slideLayouts/slideLayout4.xml"/></Relationships>
</file>

<file path=ppt/slides/_rels/slide4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86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8.xml"/><Relationship Id="rId1" Type="http://schemas.openxmlformats.org/officeDocument/2006/relationships/slideLayout" Target="../slideLayouts/slideLayout4.xml"/></Relationships>
</file>

<file path=ppt/slides/_rels/slide4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9.xml"/><Relationship Id="rId1" Type="http://schemas.openxmlformats.org/officeDocument/2006/relationships/slideLayout" Target="../slideLayouts/slideLayout4.xml"/></Relationships>
</file>

<file path=ppt/slides/_rels/slide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0.xml"/><Relationship Id="rId1" Type="http://schemas.openxmlformats.org/officeDocument/2006/relationships/slideLayout" Target="../slideLayouts/slideLayout4.xml"/></Relationships>
</file>

<file path=ppt/slides/_rels/slide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1.xml"/><Relationship Id="rId1" Type="http://schemas.openxmlformats.org/officeDocument/2006/relationships/slideLayout" Target="../slideLayouts/slideLayout4.xml"/></Relationships>
</file>

<file path=ppt/slides/_rels/slide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2.xml"/><Relationship Id="rId1" Type="http://schemas.openxmlformats.org/officeDocument/2006/relationships/slideLayout" Target="../slideLayouts/slideLayout4.xml"/></Relationships>
</file>

<file path=ppt/slides/_rels/slide4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3.xml"/><Relationship Id="rId1" Type="http://schemas.openxmlformats.org/officeDocument/2006/relationships/slideLayout" Target="../slideLayouts/slideLayout4.xml"/></Relationships>
</file>

<file path=ppt/slides/_rels/slide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4.xml"/><Relationship Id="rId1" Type="http://schemas.openxmlformats.org/officeDocument/2006/relationships/slideLayout" Target="../slideLayouts/slideLayout4.xml"/></Relationships>
</file>

<file path=ppt/slides/_rels/slide4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5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9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7.xml"/><Relationship Id="rId1" Type="http://schemas.openxmlformats.org/officeDocument/2006/relationships/slideLayout" Target="../slideLayouts/slideLayout4.xml"/></Relationships>
</file>

<file path=ppt/slides/_rels/slide4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8.xml"/><Relationship Id="rId1" Type="http://schemas.openxmlformats.org/officeDocument/2006/relationships/slideLayout" Target="../slideLayouts/slideLayout4.xml"/></Relationships>
</file>

<file path=ppt/slides/_rels/slide4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9.xml"/><Relationship Id="rId1" Type="http://schemas.openxmlformats.org/officeDocument/2006/relationships/slideLayout" Target="../slideLayouts/slideLayout4.xml"/></Relationships>
</file>

<file path=ppt/slides/_rels/slide4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0.xml"/><Relationship Id="rId1" Type="http://schemas.openxmlformats.org/officeDocument/2006/relationships/slideLayout" Target="../slideLayouts/slideLayout4.xml"/></Relationships>
</file>

<file path=ppt/slides/_rels/slide4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1.xml"/><Relationship Id="rId1" Type="http://schemas.openxmlformats.org/officeDocument/2006/relationships/slideLayout" Target="../slideLayouts/slideLayout4.xml"/></Relationships>
</file>

<file path=ppt/slides/_rels/slide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2.xml"/><Relationship Id="rId1" Type="http://schemas.openxmlformats.org/officeDocument/2006/relationships/slideLayout" Target="../slideLayouts/slideLayout4.xml"/></Relationships>
</file>

<file path=ppt/slides/_rels/slide4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3.xml"/><Relationship Id="rId1" Type="http://schemas.openxmlformats.org/officeDocument/2006/relationships/slideLayout" Target="../slideLayouts/slideLayout4.xml"/></Relationships>
</file>

<file path=ppt/slides/_rels/slide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0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6.xml"/><Relationship Id="rId1" Type="http://schemas.openxmlformats.org/officeDocument/2006/relationships/slideLayout" Target="../slideLayouts/slideLayout4.xml"/></Relationships>
</file>

<file path=ppt/slides/_rels/slide4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7.xml"/><Relationship Id="rId1" Type="http://schemas.openxmlformats.org/officeDocument/2006/relationships/slideLayout" Target="../slideLayouts/slideLayout4.xml"/></Relationships>
</file>

<file path=ppt/slides/_rels/slide4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8.xml"/><Relationship Id="rId1" Type="http://schemas.openxmlformats.org/officeDocument/2006/relationships/slideLayout" Target="../slideLayouts/slideLayout4.xml"/></Relationships>
</file>

<file path=ppt/slides/_rels/slide4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9.xml"/><Relationship Id="rId1" Type="http://schemas.openxmlformats.org/officeDocument/2006/relationships/slideLayout" Target="../slideLayouts/slideLayout4.xml"/></Relationships>
</file>

<file path=ppt/slides/_rels/slide4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0.xml"/><Relationship Id="rId1" Type="http://schemas.openxmlformats.org/officeDocument/2006/relationships/slideLayout" Target="../slideLayouts/slideLayout4.xml"/></Relationships>
</file>

<file path=ppt/slides/_rels/slide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1.xml"/><Relationship Id="rId1" Type="http://schemas.openxmlformats.org/officeDocument/2006/relationships/slideLayout" Target="../slideLayouts/slideLayout4.xml"/></Relationships>
</file>

<file path=ppt/slides/_rels/slide4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12.xml"/><Relationship Id="rId1" Type="http://schemas.openxmlformats.org/officeDocument/2006/relationships/slideLayout" Target="../slideLayouts/slideLayout4.xml"/></Relationships>
</file>

<file path=ppt/slides/_rels/slide4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5.xml"/><Relationship Id="rId1" Type="http://schemas.openxmlformats.org/officeDocument/2006/relationships/slideLayout" Target="../slideLayouts/slideLayout4.xml"/></Relationships>
</file>

<file path=ppt/slides/_rels/slide4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6.xml"/><Relationship Id="rId1" Type="http://schemas.openxmlformats.org/officeDocument/2006/relationships/slideLayout" Target="../slideLayouts/slideLayout4.xml"/></Relationships>
</file>

<file path=ppt/slides/_rels/slide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7.xml"/><Relationship Id="rId1" Type="http://schemas.openxmlformats.org/officeDocument/2006/relationships/slideLayout" Target="../slideLayouts/slideLayout4.xml"/></Relationships>
</file>

<file path=ppt/slides/_rels/slide4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8.xml"/><Relationship Id="rId1" Type="http://schemas.openxmlformats.org/officeDocument/2006/relationships/slideLayout" Target="../slideLayouts/slideLayout4.xml"/></Relationships>
</file>

<file path=ppt/slides/_rels/slide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9.xml"/><Relationship Id="rId1" Type="http://schemas.openxmlformats.org/officeDocument/2006/relationships/slideLayout" Target="../slideLayouts/slideLayout4.xml"/></Relationships>
</file>

<file path=ppt/slides/_rels/slide4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0.xml"/><Relationship Id="rId1" Type="http://schemas.openxmlformats.org/officeDocument/2006/relationships/slideLayout" Target="../slideLayouts/slideLayout4.xml"/></Relationships>
</file>

<file path=ppt/slides/_rels/slide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1.xml"/><Relationship Id="rId1" Type="http://schemas.openxmlformats.org/officeDocument/2006/relationships/slideLayout" Target="../slideLayouts/slideLayout4.xml"/></Relationships>
</file>

<file path=ppt/slides/_rels/slide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2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4.xml"/><Relationship Id="rId1" Type="http://schemas.openxmlformats.org/officeDocument/2006/relationships/slideLayout" Target="../slideLayouts/slideLayout4.xml"/></Relationships>
</file>

<file path=ppt/slides/_rels/slide4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5.xml"/><Relationship Id="rId1" Type="http://schemas.openxmlformats.org/officeDocument/2006/relationships/slideLayout" Target="../slideLayouts/slideLayout4.xml"/></Relationships>
</file>

<file path=ppt/slides/_rels/slide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6.xml"/><Relationship Id="rId1" Type="http://schemas.openxmlformats.org/officeDocument/2006/relationships/slideLayout" Target="../slideLayouts/slideLayout4.xml"/></Relationships>
</file>

<file path=ppt/slides/_rels/slide4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7.xml"/><Relationship Id="rId1" Type="http://schemas.openxmlformats.org/officeDocument/2006/relationships/slideLayout" Target="../slideLayouts/slideLayout4.xml"/></Relationships>
</file>

<file path=ppt/slides/_rels/slide4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8.xml"/><Relationship Id="rId1" Type="http://schemas.openxmlformats.org/officeDocument/2006/relationships/slideLayout" Target="../slideLayouts/slideLayout4.xml"/></Relationships>
</file>

<file path=ppt/slides/_rels/slide4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9.xml"/><Relationship Id="rId1" Type="http://schemas.openxmlformats.org/officeDocument/2006/relationships/slideLayout" Target="../slideLayouts/slideLayout4.xml"/></Relationships>
</file>

<file path=ppt/slides/_rels/slide4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0.xml"/><Relationship Id="rId1" Type="http://schemas.openxmlformats.org/officeDocument/2006/relationships/slideLayout" Target="../slideLayouts/slideLayout4.xml"/></Relationships>
</file>

<file path=ppt/slides/_rels/slide4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1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3.xml"/><Relationship Id="rId1" Type="http://schemas.openxmlformats.org/officeDocument/2006/relationships/slideLayout" Target="../slideLayouts/slideLayout4.xml"/></Relationships>
</file>

<file path=ppt/slides/_rels/slide4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4.xml"/><Relationship Id="rId1" Type="http://schemas.openxmlformats.org/officeDocument/2006/relationships/slideLayout" Target="../slideLayouts/slideLayout4.xml"/></Relationships>
</file>

<file path=ppt/slides/_rels/slide4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5.xml"/><Relationship Id="rId1" Type="http://schemas.openxmlformats.org/officeDocument/2006/relationships/slideLayout" Target="../slideLayouts/slideLayout4.xml"/></Relationships>
</file>

<file path=ppt/slides/_rels/slide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6.xml"/><Relationship Id="rId1" Type="http://schemas.openxmlformats.org/officeDocument/2006/relationships/slideLayout" Target="../slideLayouts/slideLayout4.xml"/></Relationships>
</file>

<file path=ppt/slides/_rels/slide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7.xml"/><Relationship Id="rId1" Type="http://schemas.openxmlformats.org/officeDocument/2006/relationships/slideLayout" Target="../slideLayouts/slideLayout4.xml"/></Relationships>
</file>

<file path=ppt/slides/_rels/slide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8.xml"/><Relationship Id="rId1" Type="http://schemas.openxmlformats.org/officeDocument/2006/relationships/slideLayout" Target="../slideLayouts/slideLayout4.xml"/></Relationships>
</file>

<file path=ppt/slides/_rels/slide4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9.xml"/><Relationship Id="rId1" Type="http://schemas.openxmlformats.org/officeDocument/2006/relationships/slideLayout" Target="../slideLayouts/slideLayout4.xml"/></Relationships>
</file>

<file path=ppt/slides/_rels/slide4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0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2.xml"/><Relationship Id="rId1" Type="http://schemas.openxmlformats.org/officeDocument/2006/relationships/slideLayout" Target="../slideLayouts/slideLayout4.xml"/></Relationships>
</file>

<file path=ppt/slides/_rels/slide4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3.xml"/><Relationship Id="rId1" Type="http://schemas.openxmlformats.org/officeDocument/2006/relationships/slideLayout" Target="../slideLayouts/slideLayout4.xml"/></Relationships>
</file>

<file path=ppt/slides/_rels/slide4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4.xml"/><Relationship Id="rId1" Type="http://schemas.openxmlformats.org/officeDocument/2006/relationships/slideLayout" Target="../slideLayouts/slideLayout4.xml"/></Relationships>
</file>

<file path=ppt/slides/_rels/slide4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45.xml"/><Relationship Id="rId1" Type="http://schemas.openxmlformats.org/officeDocument/2006/relationships/slideLayout" Target="../slideLayouts/slideLayout4.xml"/></Relationships>
</file>

<file path=ppt/slides/_rels/slide4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6.xml"/><Relationship Id="rId1" Type="http://schemas.openxmlformats.org/officeDocument/2006/relationships/slideLayout" Target="../slideLayouts/slideLayout4.xml"/></Relationships>
</file>

<file path=ppt/slides/_rels/slide4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7.xml"/><Relationship Id="rId1" Type="http://schemas.openxmlformats.org/officeDocument/2006/relationships/slideLayout" Target="../slideLayouts/slideLayout4.xml"/></Relationships>
</file>

<file path=ppt/slides/_rels/slide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48.xml"/><Relationship Id="rId1" Type="http://schemas.openxmlformats.org/officeDocument/2006/relationships/slideLayout" Target="../slideLayouts/slideLayout4.xml"/></Relationships>
</file>

<file path=ppt/slides/_rels/slide4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5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1.xml"/><Relationship Id="rId1" Type="http://schemas.openxmlformats.org/officeDocument/2006/relationships/slideLayout" Target="../slideLayouts/slideLayout4.xml"/></Relationships>
</file>

<file path=ppt/slides/_rels/slide5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2.xml"/><Relationship Id="rId1" Type="http://schemas.openxmlformats.org/officeDocument/2006/relationships/slideLayout" Target="../slideLayouts/slideLayout4.xml"/></Relationships>
</file>

<file path=ppt/slides/_rels/slide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3.xml"/><Relationship Id="rId1" Type="http://schemas.openxmlformats.org/officeDocument/2006/relationships/slideLayout" Target="../slideLayouts/slideLayout4.xml"/></Relationships>
</file>

<file path=ppt/slides/_rels/slide5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4.xml"/><Relationship Id="rId1" Type="http://schemas.openxmlformats.org/officeDocument/2006/relationships/slideLayout" Target="../slideLayouts/slideLayout4.xml"/></Relationships>
</file>

<file path=ppt/slides/_rels/slide5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5.xml"/><Relationship Id="rId1" Type="http://schemas.openxmlformats.org/officeDocument/2006/relationships/slideLayout" Target="../slideLayouts/slideLayout4.xml"/></Relationships>
</file>

<file path=ppt/slides/_rels/slide5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6.xml"/><Relationship Id="rId1" Type="http://schemas.openxmlformats.org/officeDocument/2006/relationships/slideLayout" Target="../slideLayouts/slideLayout4.xml"/></Relationships>
</file>

<file path=ppt/slides/_rels/slide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57.xml"/><Relationship Id="rId1" Type="http://schemas.openxmlformats.org/officeDocument/2006/relationships/slideLayout" Target="../slideLayouts/slideLayout4.xml"/></Relationships>
</file>

<file path=ppt/slides/_rels/slide5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58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5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0.xml"/><Relationship Id="rId1" Type="http://schemas.openxmlformats.org/officeDocument/2006/relationships/slideLayout" Target="../slideLayouts/slideLayout4.xml"/></Relationships>
</file>

<file path=ppt/slides/_rels/slide5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1.xml"/><Relationship Id="rId1" Type="http://schemas.openxmlformats.org/officeDocument/2006/relationships/slideLayout" Target="../slideLayouts/slideLayout4.xml"/></Relationships>
</file>

<file path=ppt/slides/_rels/slide5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2.xml"/><Relationship Id="rId1" Type="http://schemas.openxmlformats.org/officeDocument/2006/relationships/slideLayout" Target="../slideLayouts/slideLayout4.xml"/></Relationships>
</file>

<file path=ppt/slides/_rels/slide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63.xml"/><Relationship Id="rId1" Type="http://schemas.openxmlformats.org/officeDocument/2006/relationships/slideLayout" Target="../slideLayouts/slideLayout4.xml"/></Relationships>
</file>

<file path=ppt/slides/_rels/slide5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4.xml"/><Relationship Id="rId1" Type="http://schemas.openxmlformats.org/officeDocument/2006/relationships/slideLayout" Target="../slideLayouts/slideLayout4.xml"/></Relationships>
</file>

<file path=ppt/slides/_rels/slide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5.xml"/><Relationship Id="rId1" Type="http://schemas.openxmlformats.org/officeDocument/2006/relationships/slideLayout" Target="../slideLayouts/slideLayout4.xml"/></Relationships>
</file>

<file path=ppt/slides/_rels/slide5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66.xml"/><Relationship Id="rId1" Type="http://schemas.openxmlformats.org/officeDocument/2006/relationships/slideLayout" Target="../slideLayouts/slideLayout4.xml"/></Relationships>
</file>

<file path=ppt/slides/_rels/slide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7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6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9.xml"/><Relationship Id="rId1" Type="http://schemas.openxmlformats.org/officeDocument/2006/relationships/slideLayout" Target="../slideLayouts/slideLayout4.xml"/></Relationships>
</file>

<file path=ppt/slides/_rels/slide5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0.xml"/><Relationship Id="rId1" Type="http://schemas.openxmlformats.org/officeDocument/2006/relationships/slideLayout" Target="../slideLayouts/slideLayout4.xml"/></Relationships>
</file>

<file path=ppt/slides/_rels/slide5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1.xml"/><Relationship Id="rId1" Type="http://schemas.openxmlformats.org/officeDocument/2006/relationships/slideLayout" Target="../slideLayouts/slideLayout4.xml"/></Relationships>
</file>

<file path=ppt/slides/_rels/slide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72.xml"/><Relationship Id="rId1" Type="http://schemas.openxmlformats.org/officeDocument/2006/relationships/slideLayout" Target="../slideLayouts/slideLayout4.xml"/></Relationships>
</file>

<file path=ppt/slides/_rels/slide5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3.xml"/><Relationship Id="rId1" Type="http://schemas.openxmlformats.org/officeDocument/2006/relationships/slideLayout" Target="../slideLayouts/slideLayout4.xml"/></Relationships>
</file>

<file path=ppt/slides/_rels/slide5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4.xml"/><Relationship Id="rId1" Type="http://schemas.openxmlformats.org/officeDocument/2006/relationships/slideLayout" Target="../slideLayouts/slideLayout4.xml"/></Relationships>
</file>

<file path=ppt/slides/_rels/slide5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75.xml"/><Relationship Id="rId1" Type="http://schemas.openxmlformats.org/officeDocument/2006/relationships/slideLayout" Target="../slideLayouts/slideLayout4.xml"/></Relationships>
</file>

<file path=ppt/slides/_rels/slide5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6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7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8.xml"/><Relationship Id="rId1" Type="http://schemas.openxmlformats.org/officeDocument/2006/relationships/slideLayout" Target="../slideLayouts/slideLayout4.xml"/></Relationships>
</file>

<file path=ppt/slides/_rels/slide5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9.xml"/><Relationship Id="rId1" Type="http://schemas.openxmlformats.org/officeDocument/2006/relationships/slideLayout" Target="../slideLayouts/slideLayout4.xml"/></Relationships>
</file>

<file path=ppt/slides/_rels/slide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0.xml"/><Relationship Id="rId1" Type="http://schemas.openxmlformats.org/officeDocument/2006/relationships/slideLayout" Target="../slideLayouts/slideLayout4.xml"/></Relationships>
</file>

<file path=ppt/slides/_rels/slide5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81.xml"/><Relationship Id="rId1" Type="http://schemas.openxmlformats.org/officeDocument/2006/relationships/slideLayout" Target="../slideLayouts/slideLayout4.xml"/></Relationships>
</file>

<file path=ppt/slides/_rels/slide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2.xml"/><Relationship Id="rId1" Type="http://schemas.openxmlformats.org/officeDocument/2006/relationships/slideLayout" Target="../slideLayouts/slideLayout4.xml"/></Relationships>
</file>

<file path=ppt/slides/_rels/slide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83.xml"/><Relationship Id="rId1" Type="http://schemas.openxmlformats.org/officeDocument/2006/relationships/slideLayout" Target="../slideLayouts/slideLayout4.xml"/></Relationships>
</file>

<file path=ppt/slides/_rels/slide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4.xml"/><Relationship Id="rId1" Type="http://schemas.openxmlformats.org/officeDocument/2006/relationships/slideLayout" Target="../slideLayouts/slideLayout4.xml"/></Relationships>
</file>

<file path=ppt/slides/_rels/slide5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85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8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7.xml"/><Relationship Id="rId1" Type="http://schemas.openxmlformats.org/officeDocument/2006/relationships/slideLayout" Target="../slideLayouts/slideLayout4.xml"/></Relationships>
</file>

<file path=ppt/slides/_rels/slide5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8.xml"/><Relationship Id="rId1" Type="http://schemas.openxmlformats.org/officeDocument/2006/relationships/slideLayout" Target="../slideLayouts/slideLayout4.xml"/></Relationships>
</file>

<file path=ppt/slides/_rels/slide5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9.xml"/><Relationship Id="rId1" Type="http://schemas.openxmlformats.org/officeDocument/2006/relationships/slideLayout" Target="../slideLayouts/slideLayout4.xml"/></Relationships>
</file>

<file path=ppt/slides/_rels/slide5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0.xml"/><Relationship Id="rId1" Type="http://schemas.openxmlformats.org/officeDocument/2006/relationships/slideLayout" Target="../slideLayouts/slideLayout4.xml"/></Relationships>
</file>

<file path=ppt/slides/_rels/slide5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1.xml"/><Relationship Id="rId1" Type="http://schemas.openxmlformats.org/officeDocument/2006/relationships/slideLayout" Target="../slideLayouts/slideLayout4.xml"/></Relationships>
</file>

<file path=ppt/slides/_rels/slide5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92.xml"/><Relationship Id="rId1" Type="http://schemas.openxmlformats.org/officeDocument/2006/relationships/slideLayout" Target="../slideLayouts/slideLayout4.xml"/></Relationships>
</file>

<file path=ppt/slides/_rels/slide5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93.xml"/><Relationship Id="rId1" Type="http://schemas.openxmlformats.org/officeDocument/2006/relationships/slideLayout" Target="../slideLayouts/slideLayout4.xml"/></Relationships>
</file>

<file path=ppt/slides/_rels/slide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9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6.xml"/><Relationship Id="rId1" Type="http://schemas.openxmlformats.org/officeDocument/2006/relationships/slideLayout" Target="../slideLayouts/slideLayout4.xml"/></Relationships>
</file>

<file path=ppt/slides/_rels/slide5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7.xml"/><Relationship Id="rId1" Type="http://schemas.openxmlformats.org/officeDocument/2006/relationships/slideLayout" Target="../slideLayouts/slideLayout4.xml"/></Relationships>
</file>

<file path=ppt/slides/_rels/slide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8.xml"/><Relationship Id="rId1" Type="http://schemas.openxmlformats.org/officeDocument/2006/relationships/slideLayout" Target="../slideLayouts/slideLayout4.xml"/></Relationships>
</file>

<file path=ppt/slides/_rels/slide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99.xml"/><Relationship Id="rId1" Type="http://schemas.openxmlformats.org/officeDocument/2006/relationships/slideLayout" Target="../slideLayouts/slideLayout4.xml"/></Relationships>
</file>

<file path=ppt/slides/_rels/slide5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0.xml"/><Relationship Id="rId1" Type="http://schemas.openxmlformats.org/officeDocument/2006/relationships/slideLayout" Target="../slideLayouts/slideLayout4.xml"/></Relationships>
</file>

<file path=ppt/slides/_rels/slide5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1.xml"/><Relationship Id="rId1" Type="http://schemas.openxmlformats.org/officeDocument/2006/relationships/slideLayout" Target="../slideLayouts/slideLayout4.xml"/></Relationships>
</file>

<file path=ppt/slides/_rels/slide5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02.xml"/><Relationship Id="rId1" Type="http://schemas.openxmlformats.org/officeDocument/2006/relationships/slideLayout" Target="../slideLayouts/slideLayout4.xml"/></Relationships>
</file>

<file path=ppt/slides/_rels/slide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03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0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5.xml"/><Relationship Id="rId1" Type="http://schemas.openxmlformats.org/officeDocument/2006/relationships/slideLayout" Target="../slideLayouts/slideLayout4.xml"/></Relationships>
</file>

<file path=ppt/slides/_rels/slide5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6.xml"/><Relationship Id="rId1" Type="http://schemas.openxmlformats.org/officeDocument/2006/relationships/slideLayout" Target="../slideLayouts/slideLayout4.xml"/></Relationships>
</file>

<file path=ppt/slides/_rels/slide5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7.xml"/><Relationship Id="rId1" Type="http://schemas.openxmlformats.org/officeDocument/2006/relationships/slideLayout" Target="../slideLayouts/slideLayout4.xml"/></Relationships>
</file>

<file path=ppt/slides/_rels/slide5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08.xml"/><Relationship Id="rId1" Type="http://schemas.openxmlformats.org/officeDocument/2006/relationships/slideLayout" Target="../slideLayouts/slideLayout4.xml"/></Relationships>
</file>

<file path=ppt/slides/_rels/slide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9.xml"/><Relationship Id="rId1" Type="http://schemas.openxmlformats.org/officeDocument/2006/relationships/slideLayout" Target="../slideLayouts/slideLayout4.xml"/></Relationships>
</file>

<file path=ppt/slides/_rels/slide5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0.xml"/><Relationship Id="rId1" Type="http://schemas.openxmlformats.org/officeDocument/2006/relationships/slideLayout" Target="../slideLayouts/slideLayout4.xml"/></Relationships>
</file>

<file path=ppt/slides/_rels/slide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11.xml"/><Relationship Id="rId1" Type="http://schemas.openxmlformats.org/officeDocument/2006/relationships/slideLayout" Target="../slideLayouts/slideLayout4.xml"/></Relationships>
</file>

<file path=ppt/slides/_rels/slide5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12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4.xml"/><Relationship Id="rId1" Type="http://schemas.openxmlformats.org/officeDocument/2006/relationships/slideLayout" Target="../slideLayouts/slideLayout4.xml"/></Relationships>
</file>

<file path=ppt/slides/_rels/slide5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5.xml"/><Relationship Id="rId1" Type="http://schemas.openxmlformats.org/officeDocument/2006/relationships/slideLayout" Target="../slideLayouts/slideLayout4.xml"/></Relationships>
</file>

<file path=ppt/slides/_rels/slide5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6.xml"/><Relationship Id="rId1" Type="http://schemas.openxmlformats.org/officeDocument/2006/relationships/slideLayout" Target="../slideLayouts/slideLayout4.xml"/></Relationships>
</file>

<file path=ppt/slides/_rels/slide5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7.xml"/><Relationship Id="rId1" Type="http://schemas.openxmlformats.org/officeDocument/2006/relationships/slideLayout" Target="../slideLayouts/slideLayout4.xml"/></Relationships>
</file>

<file path=ppt/slides/_rels/slide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8.xml"/><Relationship Id="rId1" Type="http://schemas.openxmlformats.org/officeDocument/2006/relationships/slideLayout" Target="../slideLayouts/slideLayout4.xml"/></Relationships>
</file>

<file path=ppt/slides/_rels/slide5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9.xml"/><Relationship Id="rId1" Type="http://schemas.openxmlformats.org/officeDocument/2006/relationships/slideLayout" Target="../slideLayouts/slideLayout4.xml"/></Relationships>
</file>

<file path=ppt/slides/_rels/slide5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0.xml"/><Relationship Id="rId1" Type="http://schemas.openxmlformats.org/officeDocument/2006/relationships/slideLayout" Target="../slideLayouts/slideLayout4.xml"/></Relationships>
</file>

<file path=ppt/slides/_rels/slide5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1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3.xml"/><Relationship Id="rId1" Type="http://schemas.openxmlformats.org/officeDocument/2006/relationships/slideLayout" Target="../slideLayouts/slideLayout4.xml"/></Relationships>
</file>

<file path=ppt/slides/_rels/slide5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4.xml"/><Relationship Id="rId1" Type="http://schemas.openxmlformats.org/officeDocument/2006/relationships/slideLayout" Target="../slideLayouts/slideLayout4.xml"/></Relationships>
</file>

<file path=ppt/slides/_rels/slide5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5.xml"/><Relationship Id="rId1" Type="http://schemas.openxmlformats.org/officeDocument/2006/relationships/slideLayout" Target="../slideLayouts/slideLayout4.xml"/></Relationships>
</file>

<file path=ppt/slides/_rels/slide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6.xml"/><Relationship Id="rId1" Type="http://schemas.openxmlformats.org/officeDocument/2006/relationships/slideLayout" Target="../slideLayouts/slideLayout4.xml"/></Relationships>
</file>

<file path=ppt/slides/_rels/slide5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7.xml"/><Relationship Id="rId1" Type="http://schemas.openxmlformats.org/officeDocument/2006/relationships/slideLayout" Target="../slideLayouts/slideLayout4.xml"/></Relationships>
</file>

<file path=ppt/slides/_rels/slide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28.xml"/><Relationship Id="rId1" Type="http://schemas.openxmlformats.org/officeDocument/2006/relationships/slideLayout" Target="../slideLayouts/slideLayout4.xml"/></Relationships>
</file>

<file path=ppt/slides/_rels/slide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9.xml"/><Relationship Id="rId1" Type="http://schemas.openxmlformats.org/officeDocument/2006/relationships/slideLayout" Target="../slideLayouts/slideLayout4.xml"/></Relationships>
</file>

<file path=ppt/slides/_rels/slide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2.xml"/><Relationship Id="rId1" Type="http://schemas.openxmlformats.org/officeDocument/2006/relationships/slideLayout" Target="../slideLayouts/slideLayout4.xml"/></Relationships>
</file>

<file path=ppt/slides/_rels/slide5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3.xml"/><Relationship Id="rId1" Type="http://schemas.openxmlformats.org/officeDocument/2006/relationships/slideLayout" Target="../slideLayouts/slideLayout4.xml"/></Relationships>
</file>

<file path=ppt/slides/_rels/slide5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4.xml"/><Relationship Id="rId1" Type="http://schemas.openxmlformats.org/officeDocument/2006/relationships/slideLayout" Target="../slideLayouts/slideLayout4.xml"/></Relationships>
</file>

<file path=ppt/slides/_rels/slide5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5.xml"/><Relationship Id="rId1" Type="http://schemas.openxmlformats.org/officeDocument/2006/relationships/slideLayout" Target="../slideLayouts/slideLayout4.xml"/></Relationships>
</file>

<file path=ppt/slides/_rels/slide5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6.xml"/><Relationship Id="rId1" Type="http://schemas.openxmlformats.org/officeDocument/2006/relationships/slideLayout" Target="../slideLayouts/slideLayout4.xml"/></Relationships>
</file>

<file path=ppt/slides/_rels/slide5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7.xml"/><Relationship Id="rId1" Type="http://schemas.openxmlformats.org/officeDocument/2006/relationships/slideLayout" Target="../slideLayouts/slideLayout4.xml"/></Relationships>
</file>

<file path=ppt/slides/_rels/slide5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38.xml"/><Relationship Id="rId1" Type="http://schemas.openxmlformats.org/officeDocument/2006/relationships/slideLayout" Target="../slideLayouts/slideLayout4.xml"/></Relationships>
</file>

<file path=ppt/slides/_rels/slide5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39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4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1.xml"/><Relationship Id="rId1" Type="http://schemas.openxmlformats.org/officeDocument/2006/relationships/slideLayout" Target="../slideLayouts/slideLayout4.xml"/></Relationships>
</file>

<file path=ppt/slides/_rels/slide6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2.xml"/><Relationship Id="rId1" Type="http://schemas.openxmlformats.org/officeDocument/2006/relationships/slideLayout" Target="../slideLayouts/slideLayout4.xml"/></Relationships>
</file>

<file path=ppt/slides/_rels/slide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3.xml"/><Relationship Id="rId1" Type="http://schemas.openxmlformats.org/officeDocument/2006/relationships/slideLayout" Target="../slideLayouts/slideLayout4.xml"/></Relationships>
</file>

<file path=ppt/slides/_rels/slide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44.xml"/><Relationship Id="rId1" Type="http://schemas.openxmlformats.org/officeDocument/2006/relationships/slideLayout" Target="../slideLayouts/slideLayout4.xml"/></Relationships>
</file>

<file path=ppt/slides/_rels/slide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5.xml"/><Relationship Id="rId1" Type="http://schemas.openxmlformats.org/officeDocument/2006/relationships/slideLayout" Target="../slideLayouts/slideLayout4.xml"/></Relationships>
</file>

<file path=ppt/slides/_rels/slide6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46.xml"/><Relationship Id="rId1" Type="http://schemas.openxmlformats.org/officeDocument/2006/relationships/slideLayout" Target="../slideLayouts/slideLayout4.xml"/></Relationships>
</file>

<file path=ppt/slides/_rels/slide6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47.xml"/><Relationship Id="rId1" Type="http://schemas.openxmlformats.org/officeDocument/2006/relationships/slideLayout" Target="../slideLayouts/slideLayout4.xml"/></Relationships>
</file>

<file path=ppt/slides/_rels/slide6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48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4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0.xml"/><Relationship Id="rId1" Type="http://schemas.openxmlformats.org/officeDocument/2006/relationships/slideLayout" Target="../slideLayouts/slideLayout4.xml"/></Relationships>
</file>

<file path=ppt/slides/_rels/slide6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1.xml"/><Relationship Id="rId1" Type="http://schemas.openxmlformats.org/officeDocument/2006/relationships/slideLayout" Target="../slideLayouts/slideLayout4.xml"/></Relationships>
</file>

<file path=ppt/slides/_rels/slide6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2.xml"/><Relationship Id="rId1" Type="http://schemas.openxmlformats.org/officeDocument/2006/relationships/slideLayout" Target="../slideLayouts/slideLayout4.xml"/></Relationships>
</file>

<file path=ppt/slides/_rels/slide6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53.xml"/><Relationship Id="rId1" Type="http://schemas.openxmlformats.org/officeDocument/2006/relationships/slideLayout" Target="../slideLayouts/slideLayout4.xml"/></Relationships>
</file>

<file path=ppt/slides/_rels/slide6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4.xml"/><Relationship Id="rId1" Type="http://schemas.openxmlformats.org/officeDocument/2006/relationships/slideLayout" Target="../slideLayouts/slideLayout4.xml"/></Relationships>
</file>

<file path=ppt/slides/_rels/slide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55.xml"/><Relationship Id="rId1" Type="http://schemas.openxmlformats.org/officeDocument/2006/relationships/slideLayout" Target="../slideLayouts/slideLayout4.xml"/></Relationships>
</file>

<file path=ppt/slides/_rels/slide6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56.xml"/><Relationship Id="rId1" Type="http://schemas.openxmlformats.org/officeDocument/2006/relationships/slideLayout" Target="../slideLayouts/slideLayout4.xml"/></Relationships>
</file>

<file path=ppt/slides/_rels/slide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57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6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5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9.xml"/><Relationship Id="rId1" Type="http://schemas.openxmlformats.org/officeDocument/2006/relationships/slideLayout" Target="../slideLayouts/slideLayout4.xml"/></Relationships>
</file>

<file path=ppt/slides/_rels/slide6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0.xml"/><Relationship Id="rId1" Type="http://schemas.openxmlformats.org/officeDocument/2006/relationships/slideLayout" Target="../slideLayouts/slideLayout4.xml"/></Relationships>
</file>

<file path=ppt/slides/_rels/slide6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1.xml"/><Relationship Id="rId1" Type="http://schemas.openxmlformats.org/officeDocument/2006/relationships/slideLayout" Target="../slideLayouts/slideLayout4.xml"/></Relationships>
</file>

<file path=ppt/slides/_rels/slide6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62.xml"/><Relationship Id="rId1" Type="http://schemas.openxmlformats.org/officeDocument/2006/relationships/slideLayout" Target="../slideLayouts/slideLayout4.xml"/></Relationships>
</file>

<file path=ppt/slides/_rels/slide6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3.xml"/><Relationship Id="rId1" Type="http://schemas.openxmlformats.org/officeDocument/2006/relationships/slideLayout" Target="../slideLayouts/slideLayout4.xml"/></Relationships>
</file>

<file path=ppt/slides/_rels/slide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64.xml"/><Relationship Id="rId1" Type="http://schemas.openxmlformats.org/officeDocument/2006/relationships/slideLayout" Target="../slideLayouts/slideLayout4.xml"/></Relationships>
</file>

<file path=ppt/slides/_rels/slide6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65.xml"/><Relationship Id="rId1" Type="http://schemas.openxmlformats.org/officeDocument/2006/relationships/slideLayout" Target="../slideLayouts/slideLayout4.xml"/></Relationships>
</file>

<file path=ppt/slides/_rels/slide6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66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6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6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8.xml"/><Relationship Id="rId1" Type="http://schemas.openxmlformats.org/officeDocument/2006/relationships/slideLayout" Target="../slideLayouts/slideLayout4.xml"/></Relationships>
</file>

<file path=ppt/slides/_rels/slide6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9.xml"/><Relationship Id="rId1" Type="http://schemas.openxmlformats.org/officeDocument/2006/relationships/slideLayout" Target="../slideLayouts/slideLayout4.xml"/></Relationships>
</file>

<file path=ppt/slides/_rels/slide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0.xml"/><Relationship Id="rId1" Type="http://schemas.openxmlformats.org/officeDocument/2006/relationships/slideLayout" Target="../slideLayouts/slideLayout4.xml"/></Relationships>
</file>

<file path=ppt/slides/_rels/slide6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71.xml"/><Relationship Id="rId1" Type="http://schemas.openxmlformats.org/officeDocument/2006/relationships/slideLayout" Target="../slideLayouts/slideLayout4.xml"/></Relationships>
</file>

<file path=ppt/slides/_rels/slide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2.xml"/><Relationship Id="rId1" Type="http://schemas.openxmlformats.org/officeDocument/2006/relationships/slideLayout" Target="../slideLayouts/slideLayout4.xml"/></Relationships>
</file>

<file path=ppt/slides/_rels/slide6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73.xml"/><Relationship Id="rId1" Type="http://schemas.openxmlformats.org/officeDocument/2006/relationships/slideLayout" Target="../slideLayouts/slideLayout4.xml"/></Relationships>
</file>

<file path=ppt/slides/_rels/slide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74.xml"/><Relationship Id="rId1" Type="http://schemas.openxmlformats.org/officeDocument/2006/relationships/slideLayout" Target="../slideLayouts/slideLayout4.xml"/></Relationships>
</file>

<file path=ppt/slides/_rels/slide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75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7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7.xml"/><Relationship Id="rId1" Type="http://schemas.openxmlformats.org/officeDocument/2006/relationships/slideLayout" Target="../slideLayouts/slideLayout4.xml"/></Relationships>
</file>

<file path=ppt/slides/_rels/slide6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8.xml"/><Relationship Id="rId1" Type="http://schemas.openxmlformats.org/officeDocument/2006/relationships/slideLayout" Target="../slideLayouts/slideLayout4.xml"/></Relationships>
</file>

<file path=ppt/slides/_rels/slide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9.xml"/><Relationship Id="rId1" Type="http://schemas.openxmlformats.org/officeDocument/2006/relationships/slideLayout" Target="../slideLayouts/slideLayout4.xml"/></Relationships>
</file>

<file path=ppt/slides/_rels/slide6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0.xml"/><Relationship Id="rId1" Type="http://schemas.openxmlformats.org/officeDocument/2006/relationships/slideLayout" Target="../slideLayouts/slideLayout4.xml"/></Relationships>
</file>

<file path=ppt/slides/_rels/slide6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1.xml"/><Relationship Id="rId1" Type="http://schemas.openxmlformats.org/officeDocument/2006/relationships/slideLayout" Target="../slideLayouts/slideLayout4.xml"/></Relationships>
</file>

<file path=ppt/slides/_rels/slide6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82.xml"/><Relationship Id="rId1" Type="http://schemas.openxmlformats.org/officeDocument/2006/relationships/slideLayout" Target="../slideLayouts/slideLayout4.xml"/></Relationships>
</file>

<file path=ppt/slides/_rels/slide6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83.xml"/><Relationship Id="rId1" Type="http://schemas.openxmlformats.org/officeDocument/2006/relationships/slideLayout" Target="../slideLayouts/slideLayout4.xml"/></Relationships>
</file>

<file path=ppt/slides/_rels/slide6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8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6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8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6.xml"/><Relationship Id="rId1" Type="http://schemas.openxmlformats.org/officeDocument/2006/relationships/slideLayout" Target="../slideLayouts/slideLayout4.xml"/></Relationships>
</file>

<file path=ppt/slides/_rels/slide6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7.xml"/><Relationship Id="rId1" Type="http://schemas.openxmlformats.org/officeDocument/2006/relationships/slideLayout" Target="../slideLayouts/slideLayout4.xml"/></Relationships>
</file>

<file path=ppt/slides/_rels/slide6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8.xml"/><Relationship Id="rId1" Type="http://schemas.openxmlformats.org/officeDocument/2006/relationships/slideLayout" Target="../slideLayouts/slideLayout4.xml"/></Relationships>
</file>

<file path=ppt/slides/_rels/slide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89.xml"/><Relationship Id="rId1" Type="http://schemas.openxmlformats.org/officeDocument/2006/relationships/slideLayout" Target="../slideLayouts/slideLayout4.xml"/></Relationships>
</file>

<file path=ppt/slides/_rels/slide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0.xml"/><Relationship Id="rId1" Type="http://schemas.openxmlformats.org/officeDocument/2006/relationships/slideLayout" Target="../slideLayouts/slideLayout4.xml"/></Relationships>
</file>

<file path=ppt/slides/_rels/slide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91.xml"/><Relationship Id="rId1" Type="http://schemas.openxmlformats.org/officeDocument/2006/relationships/slideLayout" Target="../slideLayouts/slideLayout4.xml"/></Relationships>
</file>

<file path=ppt/slides/_rels/slide6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92.xml"/><Relationship Id="rId1" Type="http://schemas.openxmlformats.org/officeDocument/2006/relationships/slideLayout" Target="../slideLayouts/slideLayout4.xml"/></Relationships>
</file>

<file path=ppt/slides/_rels/slide6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93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6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9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5.xml"/><Relationship Id="rId1" Type="http://schemas.openxmlformats.org/officeDocument/2006/relationships/slideLayout" Target="../slideLayouts/slideLayout4.xml"/></Relationships>
</file>

<file path=ppt/slides/_rels/slide6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6.xml"/><Relationship Id="rId1" Type="http://schemas.openxmlformats.org/officeDocument/2006/relationships/slideLayout" Target="../slideLayouts/slideLayout4.xml"/></Relationships>
</file>

<file path=ppt/slides/_rels/slide6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7.xml"/><Relationship Id="rId1" Type="http://schemas.openxmlformats.org/officeDocument/2006/relationships/slideLayout" Target="../slideLayouts/slideLayout4.xml"/></Relationships>
</file>

<file path=ppt/slides/_rels/slide6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8.xml"/><Relationship Id="rId1" Type="http://schemas.openxmlformats.org/officeDocument/2006/relationships/slideLayout" Target="../slideLayouts/slideLayout4.xml"/></Relationships>
</file>

<file path=ppt/slides/_rels/slide6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9.xml"/><Relationship Id="rId1" Type="http://schemas.openxmlformats.org/officeDocument/2006/relationships/slideLayout" Target="../slideLayouts/slideLayout4.xml"/></Relationships>
</file>

<file path=ppt/slides/_rels/slide6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00.xml"/><Relationship Id="rId1" Type="http://schemas.openxmlformats.org/officeDocument/2006/relationships/slideLayout" Target="../slideLayouts/slideLayout4.xml"/></Relationships>
</file>

<file path=ppt/slides/_rels/slide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01.xml"/><Relationship Id="rId1" Type="http://schemas.openxmlformats.org/officeDocument/2006/relationships/slideLayout" Target="../slideLayouts/slideLayout4.xml"/></Relationships>
</file>

<file path=ppt/slides/_rels/slide6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02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0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4.xml"/><Relationship Id="rId1" Type="http://schemas.openxmlformats.org/officeDocument/2006/relationships/slideLayout" Target="../slideLayouts/slideLayout4.xml"/></Relationships>
</file>

<file path=ppt/slides/_rels/slide6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5.xml"/><Relationship Id="rId1" Type="http://schemas.openxmlformats.org/officeDocument/2006/relationships/slideLayout" Target="../slideLayouts/slideLayout4.xml"/></Relationships>
</file>

<file path=ppt/slides/_rels/slide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6.xml"/><Relationship Id="rId1" Type="http://schemas.openxmlformats.org/officeDocument/2006/relationships/slideLayout" Target="../slideLayouts/slideLayout4.xml"/></Relationships>
</file>

<file path=ppt/slides/_rels/slide6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07.xml"/><Relationship Id="rId1" Type="http://schemas.openxmlformats.org/officeDocument/2006/relationships/slideLayout" Target="../slideLayouts/slideLayout4.xml"/></Relationships>
</file>

<file path=ppt/slides/_rels/slide6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8.xml"/><Relationship Id="rId1" Type="http://schemas.openxmlformats.org/officeDocument/2006/relationships/slideLayout" Target="../slideLayouts/slideLayout4.xml"/></Relationships>
</file>

<file path=ppt/slides/_rels/slide6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09.xml"/><Relationship Id="rId1" Type="http://schemas.openxmlformats.org/officeDocument/2006/relationships/slideLayout" Target="../slideLayouts/slideLayout4.xml"/></Relationships>
</file>

<file path=ppt/slides/_rels/slide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10.xml"/><Relationship Id="rId1" Type="http://schemas.openxmlformats.org/officeDocument/2006/relationships/slideLayout" Target="../slideLayouts/slideLayout4.xml"/></Relationships>
</file>

<file path=ppt/slides/_rels/slide6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11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3.xml"/><Relationship Id="rId1" Type="http://schemas.openxmlformats.org/officeDocument/2006/relationships/slideLayout" Target="../slideLayouts/slideLayout4.xml"/></Relationships>
</file>

<file path=ppt/slides/_rels/slide6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4.xml"/><Relationship Id="rId1" Type="http://schemas.openxmlformats.org/officeDocument/2006/relationships/slideLayout" Target="../slideLayouts/slideLayout4.xml"/></Relationships>
</file>

<file path=ppt/slides/_rels/slide6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15.xml"/><Relationship Id="rId1" Type="http://schemas.openxmlformats.org/officeDocument/2006/relationships/slideLayout" Target="../slideLayouts/slideLayout4.xml"/></Relationships>
</file>

<file path=ppt/slides/_rels/slide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6.xml"/><Relationship Id="rId1" Type="http://schemas.openxmlformats.org/officeDocument/2006/relationships/slideLayout" Target="../slideLayouts/slideLayout4.xml"/></Relationships>
</file>

<file path=ppt/slides/_rels/slide6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7.xml"/><Relationship Id="rId1" Type="http://schemas.openxmlformats.org/officeDocument/2006/relationships/slideLayout" Target="../slideLayouts/slideLayout4.xml"/></Relationships>
</file>

<file path=ppt/slides/_rels/slide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18.xml"/><Relationship Id="rId1" Type="http://schemas.openxmlformats.org/officeDocument/2006/relationships/slideLayout" Target="../slideLayouts/slideLayout4.xml"/></Relationships>
</file>

<file path=ppt/slides/_rels/slide6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19.xml"/><Relationship Id="rId1" Type="http://schemas.openxmlformats.org/officeDocument/2006/relationships/slideLayout" Target="../slideLayouts/slideLayout4.xml"/></Relationships>
</file>

<file path=ppt/slides/_rels/slide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20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2.xml"/><Relationship Id="rId1" Type="http://schemas.openxmlformats.org/officeDocument/2006/relationships/slideLayout" Target="../slideLayouts/slideLayout4.xml"/></Relationships>
</file>

<file path=ppt/slides/_rels/slide6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3.xml"/><Relationship Id="rId1" Type="http://schemas.openxmlformats.org/officeDocument/2006/relationships/slideLayout" Target="../slideLayouts/slideLayout4.xml"/></Relationships>
</file>

<file path=ppt/slides/_rels/slide6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4.xml"/><Relationship Id="rId1" Type="http://schemas.openxmlformats.org/officeDocument/2006/relationships/slideLayout" Target="../slideLayouts/slideLayout4.xml"/></Relationships>
</file>

<file path=ppt/slides/_rels/slide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25.xml"/><Relationship Id="rId1" Type="http://schemas.openxmlformats.org/officeDocument/2006/relationships/slideLayout" Target="../slideLayouts/slideLayout4.xml"/></Relationships>
</file>

<file path=ppt/slides/_rels/slide6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6.xml"/><Relationship Id="rId1" Type="http://schemas.openxmlformats.org/officeDocument/2006/relationships/slideLayout" Target="../slideLayouts/slideLayout4.xml"/></Relationships>
</file>

<file path=ppt/slides/_rels/slide6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27.xml"/><Relationship Id="rId1" Type="http://schemas.openxmlformats.org/officeDocument/2006/relationships/slideLayout" Target="../slideLayouts/slideLayout4.xml"/></Relationships>
</file>

<file path=ppt/slides/_rels/slide6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28.xml"/><Relationship Id="rId1" Type="http://schemas.openxmlformats.org/officeDocument/2006/relationships/slideLayout" Target="../slideLayouts/slideLayout4.xml"/></Relationships>
</file>

<file path=ppt/slides/_rels/slide6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2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1.xml"/><Relationship Id="rId1" Type="http://schemas.openxmlformats.org/officeDocument/2006/relationships/slideLayout" Target="../slideLayouts/slideLayout4.xml"/></Relationships>
</file>

<file path=ppt/slides/_rels/slide7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2.xml"/><Relationship Id="rId1" Type="http://schemas.openxmlformats.org/officeDocument/2006/relationships/slideLayout" Target="../slideLayouts/slideLayout4.xml"/></Relationships>
</file>

<file path=ppt/slides/_rels/slide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3.xml"/><Relationship Id="rId1" Type="http://schemas.openxmlformats.org/officeDocument/2006/relationships/slideLayout" Target="../slideLayouts/slideLayout4.xml"/></Relationships>
</file>

<file path=ppt/slides/_rels/slide7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34.xml"/><Relationship Id="rId1" Type="http://schemas.openxmlformats.org/officeDocument/2006/relationships/slideLayout" Target="../slideLayouts/slideLayout4.xml"/></Relationships>
</file>

<file path=ppt/slides/_rels/slide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5.xml"/><Relationship Id="rId1" Type="http://schemas.openxmlformats.org/officeDocument/2006/relationships/slideLayout" Target="../slideLayouts/slideLayout4.xml"/></Relationships>
</file>

<file path=ppt/slides/_rels/slide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36.xml"/><Relationship Id="rId1" Type="http://schemas.openxmlformats.org/officeDocument/2006/relationships/slideLayout" Target="../slideLayouts/slideLayout4.xml"/></Relationships>
</file>

<file path=ppt/slides/_rels/slide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37.xml"/><Relationship Id="rId1" Type="http://schemas.openxmlformats.org/officeDocument/2006/relationships/slideLayout" Target="../slideLayouts/slideLayout4.xml"/></Relationships>
</file>

<file path=ppt/slides/_rels/slide7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38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0.xml"/><Relationship Id="rId1" Type="http://schemas.openxmlformats.org/officeDocument/2006/relationships/slideLayout" Target="../slideLayouts/slideLayout4.xml"/></Relationships>
</file>

<file path=ppt/slides/_rels/slide7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1.xml"/><Relationship Id="rId1" Type="http://schemas.openxmlformats.org/officeDocument/2006/relationships/slideLayout" Target="../slideLayouts/slideLayout4.xml"/></Relationships>
</file>

<file path=ppt/slides/_rels/slide7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42.xml"/><Relationship Id="rId1" Type="http://schemas.openxmlformats.org/officeDocument/2006/relationships/slideLayout" Target="../slideLayouts/slideLayout4.xml"/></Relationships>
</file>

<file path=ppt/slides/_rels/slide7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43.xml"/><Relationship Id="rId1" Type="http://schemas.openxmlformats.org/officeDocument/2006/relationships/slideLayout" Target="../slideLayouts/slideLayout4.xml"/></Relationships>
</file>

<file path=ppt/slides/_rels/slide7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4.xml"/><Relationship Id="rId1" Type="http://schemas.openxmlformats.org/officeDocument/2006/relationships/slideLayout" Target="../slideLayouts/slideLayout4.xml"/></Relationships>
</file>

<file path=ppt/slides/_rels/slide7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45.xml"/><Relationship Id="rId1" Type="http://schemas.openxmlformats.org/officeDocument/2006/relationships/slideLayout" Target="../slideLayouts/slideLayout4.xml"/></Relationships>
</file>

<file path=ppt/slides/_rels/slide7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46.xml"/><Relationship Id="rId1" Type="http://schemas.openxmlformats.org/officeDocument/2006/relationships/slideLayout" Target="../slideLayouts/slideLayout4.xml"/></Relationships>
</file>

<file path=ppt/slides/_rels/slide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47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7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4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9.xml"/><Relationship Id="rId1" Type="http://schemas.openxmlformats.org/officeDocument/2006/relationships/slideLayout" Target="../slideLayouts/slideLayout4.xml"/></Relationships>
</file>

<file path=ppt/slides/_rels/slide7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0.xml"/><Relationship Id="rId1" Type="http://schemas.openxmlformats.org/officeDocument/2006/relationships/slideLayout" Target="../slideLayouts/slideLayout4.xml"/></Relationships>
</file>

<file path=ppt/slides/_rels/slide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51.xml"/><Relationship Id="rId1" Type="http://schemas.openxmlformats.org/officeDocument/2006/relationships/slideLayout" Target="../slideLayouts/slideLayout4.xml"/></Relationships>
</file>

<file path=ppt/slides/_rels/slide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52.xml"/><Relationship Id="rId1" Type="http://schemas.openxmlformats.org/officeDocument/2006/relationships/slideLayout" Target="../slideLayouts/slideLayout4.xml"/></Relationships>
</file>

<file path=ppt/slides/_rels/slide7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3.xml"/><Relationship Id="rId1" Type="http://schemas.openxmlformats.org/officeDocument/2006/relationships/slideLayout" Target="../slideLayouts/slideLayout4.xml"/></Relationships>
</file>

<file path=ppt/slides/_rels/slide7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54.xml"/><Relationship Id="rId1" Type="http://schemas.openxmlformats.org/officeDocument/2006/relationships/slideLayout" Target="../slideLayouts/slideLayout4.xml"/></Relationships>
</file>

<file path=ppt/slides/_rels/slide7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55.xml"/><Relationship Id="rId1" Type="http://schemas.openxmlformats.org/officeDocument/2006/relationships/slideLayout" Target="../slideLayouts/slideLayout4.xml"/></Relationships>
</file>

<file path=ppt/slides/_rels/slide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56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7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5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8.xml"/><Relationship Id="rId1" Type="http://schemas.openxmlformats.org/officeDocument/2006/relationships/slideLayout" Target="../slideLayouts/slideLayout4.xml"/></Relationships>
</file>

<file path=ppt/slides/_rels/slide7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9.xml"/><Relationship Id="rId1" Type="http://schemas.openxmlformats.org/officeDocument/2006/relationships/slideLayout" Target="../slideLayouts/slideLayout4.xml"/></Relationships>
</file>

<file path=ppt/slides/_rels/slide7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60.xml"/><Relationship Id="rId1" Type="http://schemas.openxmlformats.org/officeDocument/2006/relationships/slideLayout" Target="../slideLayouts/slideLayout4.xml"/></Relationships>
</file>

<file path=ppt/slides/_rels/slide7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61.xml"/><Relationship Id="rId1" Type="http://schemas.openxmlformats.org/officeDocument/2006/relationships/slideLayout" Target="../slideLayouts/slideLayout4.xml"/></Relationships>
</file>

<file path=ppt/slides/_rels/slide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2.xml"/><Relationship Id="rId1" Type="http://schemas.openxmlformats.org/officeDocument/2006/relationships/slideLayout" Target="../slideLayouts/slideLayout4.xml"/></Relationships>
</file>

<file path=ppt/slides/_rels/slide7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63.xml"/><Relationship Id="rId1" Type="http://schemas.openxmlformats.org/officeDocument/2006/relationships/slideLayout" Target="../slideLayouts/slideLayout4.xml"/></Relationships>
</file>

<file path=ppt/slides/_rels/slide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64.xml"/><Relationship Id="rId1" Type="http://schemas.openxmlformats.org/officeDocument/2006/relationships/slideLayout" Target="../slideLayouts/slideLayout4.xml"/></Relationships>
</file>

<file path=ppt/slides/_rels/slide7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65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6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7.xml"/><Relationship Id="rId1" Type="http://schemas.openxmlformats.org/officeDocument/2006/relationships/slideLayout" Target="../slideLayouts/slideLayout4.xml"/></Relationships>
</file>

<file path=ppt/slides/_rels/slide7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8.xml"/><Relationship Id="rId1" Type="http://schemas.openxmlformats.org/officeDocument/2006/relationships/slideLayout" Target="../slideLayouts/slideLayout4.xml"/></Relationships>
</file>

<file path=ppt/slides/_rels/slide7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69.xml"/><Relationship Id="rId1" Type="http://schemas.openxmlformats.org/officeDocument/2006/relationships/slideLayout" Target="../slideLayouts/slideLayout4.xml"/></Relationships>
</file>

<file path=ppt/slides/_rels/slide7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0.xml"/><Relationship Id="rId1" Type="http://schemas.openxmlformats.org/officeDocument/2006/relationships/slideLayout" Target="../slideLayouts/slideLayout4.xml"/></Relationships>
</file>

<file path=ppt/slides/_rels/slide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1.xml"/><Relationship Id="rId1" Type="http://schemas.openxmlformats.org/officeDocument/2006/relationships/slideLayout" Target="../slideLayouts/slideLayout4.xml"/></Relationships>
</file>

<file path=ppt/slides/_rels/slide7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72.xml"/><Relationship Id="rId1" Type="http://schemas.openxmlformats.org/officeDocument/2006/relationships/slideLayout" Target="../slideLayouts/slideLayout4.xml"/></Relationships>
</file>

<file path=ppt/slides/_rels/slide7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73.xml"/><Relationship Id="rId1" Type="http://schemas.openxmlformats.org/officeDocument/2006/relationships/slideLayout" Target="../slideLayouts/slideLayout4.xml"/></Relationships>
</file>

<file path=ppt/slides/_rels/slide7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7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7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7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6.xml"/><Relationship Id="rId1" Type="http://schemas.openxmlformats.org/officeDocument/2006/relationships/slideLayout" Target="../slideLayouts/slideLayout4.xml"/></Relationships>
</file>

<file path=ppt/slides/_rels/slide7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7.xml"/><Relationship Id="rId1" Type="http://schemas.openxmlformats.org/officeDocument/2006/relationships/slideLayout" Target="../slideLayouts/slideLayout4.xml"/></Relationships>
</file>

<file path=ppt/slides/_rels/slide7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78.xml"/><Relationship Id="rId1" Type="http://schemas.openxmlformats.org/officeDocument/2006/relationships/slideLayout" Target="../slideLayouts/slideLayout4.xml"/></Relationships>
</file>

<file path=ppt/slides/_rels/slide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79.xml"/><Relationship Id="rId1" Type="http://schemas.openxmlformats.org/officeDocument/2006/relationships/slideLayout" Target="../slideLayouts/slideLayout4.xml"/></Relationships>
</file>

<file path=ppt/slides/_rels/slide7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0.xml"/><Relationship Id="rId1" Type="http://schemas.openxmlformats.org/officeDocument/2006/relationships/slideLayout" Target="../slideLayouts/slideLayout4.xml"/></Relationships>
</file>

<file path=ppt/slides/_rels/slide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81.xml"/><Relationship Id="rId1" Type="http://schemas.openxmlformats.org/officeDocument/2006/relationships/slideLayout" Target="../slideLayouts/slideLayout4.xml"/></Relationships>
</file>

<file path=ppt/slides/_rels/slide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82.xml"/><Relationship Id="rId1" Type="http://schemas.openxmlformats.org/officeDocument/2006/relationships/slideLayout" Target="../slideLayouts/slideLayout4.xml"/></Relationships>
</file>

<file path=ppt/slides/_rels/slide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83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7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8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5.xml"/><Relationship Id="rId1" Type="http://schemas.openxmlformats.org/officeDocument/2006/relationships/slideLayout" Target="../slideLayouts/slideLayout4.xml"/></Relationships>
</file>

<file path=ppt/slides/_rels/slide7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6.xml"/><Relationship Id="rId1" Type="http://schemas.openxmlformats.org/officeDocument/2006/relationships/slideLayout" Target="../slideLayouts/slideLayout4.xml"/></Relationships>
</file>

<file path=ppt/slides/_rels/slide7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87.xml"/><Relationship Id="rId1" Type="http://schemas.openxmlformats.org/officeDocument/2006/relationships/slideLayout" Target="../slideLayouts/slideLayout4.xml"/></Relationships>
</file>

<file path=ppt/slides/_rels/slide7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88.xml"/><Relationship Id="rId1" Type="http://schemas.openxmlformats.org/officeDocument/2006/relationships/slideLayout" Target="../slideLayouts/slideLayout4.xml"/></Relationships>
</file>

<file path=ppt/slides/_rels/slide7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89.xml"/><Relationship Id="rId1" Type="http://schemas.openxmlformats.org/officeDocument/2006/relationships/slideLayout" Target="../slideLayouts/slideLayout4.xml"/></Relationships>
</file>

<file path=ppt/slides/_rels/slide7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90.xml"/><Relationship Id="rId1" Type="http://schemas.openxmlformats.org/officeDocument/2006/relationships/slideLayout" Target="../slideLayouts/slideLayout4.xml"/></Relationships>
</file>

<file path=ppt/slides/_rels/slide7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91.xml"/><Relationship Id="rId1" Type="http://schemas.openxmlformats.org/officeDocument/2006/relationships/slideLayout" Target="../slideLayouts/slideLayout4.xml"/></Relationships>
</file>

<file path=ppt/slides/_rels/slide7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92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9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4.xml"/><Relationship Id="rId1" Type="http://schemas.openxmlformats.org/officeDocument/2006/relationships/slideLayout" Target="../slideLayouts/slideLayout4.xml"/></Relationships>
</file>

<file path=ppt/slides/_rels/slide7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5.xml"/><Relationship Id="rId1" Type="http://schemas.openxmlformats.org/officeDocument/2006/relationships/slideLayout" Target="../slideLayouts/slideLayout4.xml"/></Relationships>
</file>

<file path=ppt/slides/_rels/slide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96.xml"/><Relationship Id="rId1" Type="http://schemas.openxmlformats.org/officeDocument/2006/relationships/slideLayout" Target="../slideLayouts/slideLayout4.xml"/></Relationships>
</file>

<file path=ppt/slides/_rels/slide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97.xml"/><Relationship Id="rId1" Type="http://schemas.openxmlformats.org/officeDocument/2006/relationships/slideLayout" Target="../slideLayouts/slideLayout4.xml"/></Relationships>
</file>

<file path=ppt/slides/_rels/slide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98.xml"/><Relationship Id="rId1" Type="http://schemas.openxmlformats.org/officeDocument/2006/relationships/slideLayout" Target="../slideLayouts/slideLayout4.xml"/></Relationships>
</file>

<file path=ppt/slides/_rels/slide7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99.xml"/><Relationship Id="rId1" Type="http://schemas.openxmlformats.org/officeDocument/2006/relationships/slideLayout" Target="../slideLayouts/slideLayout4.xml"/></Relationships>
</file>

<file path=ppt/slides/_rels/slide7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00.xml"/><Relationship Id="rId1" Type="http://schemas.openxmlformats.org/officeDocument/2006/relationships/slideLayout" Target="../slideLayouts/slideLayout4.xml"/></Relationships>
</file>

<file path=ppt/slides/_rels/slide7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01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/Relationships>
</file>

<file path=ppt/slides/_rels/slide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0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3.xml"/><Relationship Id="rId1" Type="http://schemas.openxmlformats.org/officeDocument/2006/relationships/slideLayout" Target="../slideLayouts/slideLayout4.xml"/></Relationships>
</file>

<file path=ppt/slides/_rels/slide7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4.xml"/><Relationship Id="rId1" Type="http://schemas.openxmlformats.org/officeDocument/2006/relationships/slideLayout" Target="../slideLayouts/slideLayout4.xml"/></Relationships>
</file>

<file path=ppt/slides/_rels/slide7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05.xml"/><Relationship Id="rId1" Type="http://schemas.openxmlformats.org/officeDocument/2006/relationships/slideLayout" Target="../slideLayouts/slideLayout4.xml"/></Relationships>
</file>

<file path=ppt/slides/_rels/slide7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06.xml"/><Relationship Id="rId1" Type="http://schemas.openxmlformats.org/officeDocument/2006/relationships/slideLayout" Target="../slideLayouts/slideLayout4.xml"/></Relationships>
</file>

<file path=ppt/slides/_rels/slide7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07.xml"/><Relationship Id="rId1" Type="http://schemas.openxmlformats.org/officeDocument/2006/relationships/slideLayout" Target="../slideLayouts/slideLayout4.xml"/></Relationships>
</file>

<file path=ppt/slides/_rels/slide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08.xml"/><Relationship Id="rId1" Type="http://schemas.openxmlformats.org/officeDocument/2006/relationships/slideLayout" Target="../slideLayouts/slideLayout4.xml"/></Relationships>
</file>

<file path=ppt/slides/_rels/slide7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09.xml"/><Relationship Id="rId1" Type="http://schemas.openxmlformats.org/officeDocument/2006/relationships/slideLayout" Target="../slideLayouts/slideLayout4.xml"/></Relationships>
</file>

<file path=ppt/slides/_rels/slide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10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7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2.xml"/><Relationship Id="rId1" Type="http://schemas.openxmlformats.org/officeDocument/2006/relationships/slideLayout" Target="../slideLayouts/slideLayout4.xml"/></Relationships>
</file>

<file path=ppt/slides/_rels/slide7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3.xml"/><Relationship Id="rId1" Type="http://schemas.openxmlformats.org/officeDocument/2006/relationships/slideLayout" Target="../slideLayouts/slideLayout4.xml"/></Relationships>
</file>

<file path=ppt/slides/_rels/slide7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14.xml"/><Relationship Id="rId1" Type="http://schemas.openxmlformats.org/officeDocument/2006/relationships/slideLayout" Target="../slideLayouts/slideLayout4.xml"/></Relationships>
</file>

<file path=ppt/slides/_rels/slide7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15.xml"/><Relationship Id="rId1" Type="http://schemas.openxmlformats.org/officeDocument/2006/relationships/slideLayout" Target="../slideLayouts/slideLayout4.xml"/></Relationships>
</file>

<file path=ppt/slides/_rels/slide7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16.xml"/><Relationship Id="rId1" Type="http://schemas.openxmlformats.org/officeDocument/2006/relationships/slideLayout" Target="../slideLayouts/slideLayout4.xml"/></Relationships>
</file>

<file path=ppt/slides/_rels/slide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17.xml"/><Relationship Id="rId1" Type="http://schemas.openxmlformats.org/officeDocument/2006/relationships/slideLayout" Target="../slideLayouts/slideLayout4.xml"/></Relationships>
</file>

<file path=ppt/slides/_rels/slide7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18.xml"/><Relationship Id="rId1" Type="http://schemas.openxmlformats.org/officeDocument/2006/relationships/slideLayout" Target="../slideLayouts/slideLayout4.xml"/></Relationships>
</file>

<file path=ppt/slides/_rels/slide7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19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1.xml"/><Relationship Id="rId1" Type="http://schemas.openxmlformats.org/officeDocument/2006/relationships/slideLayout" Target="../slideLayouts/slideLayout4.xml"/></Relationships>
</file>

<file path=ppt/slides/_rels/slide8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2.xml"/><Relationship Id="rId1" Type="http://schemas.openxmlformats.org/officeDocument/2006/relationships/slideLayout" Target="../slideLayouts/slideLayout4.xml"/></Relationships>
</file>

<file path=ppt/slides/_rels/slide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3.xml"/><Relationship Id="rId1" Type="http://schemas.openxmlformats.org/officeDocument/2006/relationships/slideLayout" Target="../slideLayouts/slideLayout4.xml"/></Relationships>
</file>

<file path=ppt/slides/_rels/slide8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24.xml"/><Relationship Id="rId1" Type="http://schemas.openxmlformats.org/officeDocument/2006/relationships/slideLayout" Target="../slideLayouts/slideLayout4.xml"/></Relationships>
</file>

<file path=ppt/slides/_rels/slide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25.xml"/><Relationship Id="rId1" Type="http://schemas.openxmlformats.org/officeDocument/2006/relationships/slideLayout" Target="../slideLayouts/slideLayout4.xml"/></Relationships>
</file>

<file path=ppt/slides/_rels/slide8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26.xml"/><Relationship Id="rId1" Type="http://schemas.openxmlformats.org/officeDocument/2006/relationships/slideLayout" Target="../slideLayouts/slideLayout4.xml"/></Relationships>
</file>

<file path=ppt/slides/_rels/slide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27.xml"/><Relationship Id="rId1" Type="http://schemas.openxmlformats.org/officeDocument/2006/relationships/slideLayout" Target="../slideLayouts/slideLayout4.xml"/></Relationships>
</file>

<file path=ppt/slides/_rels/slide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28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2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0.xml"/><Relationship Id="rId1" Type="http://schemas.openxmlformats.org/officeDocument/2006/relationships/slideLayout" Target="../slideLayouts/slideLayout4.xml"/></Relationships>
</file>

<file path=ppt/slides/_rels/slide8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1.xml"/><Relationship Id="rId1" Type="http://schemas.openxmlformats.org/officeDocument/2006/relationships/slideLayout" Target="../slideLayouts/slideLayout4.xml"/></Relationships>
</file>

<file path=ppt/slides/_rels/slide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2.xml"/><Relationship Id="rId1" Type="http://schemas.openxmlformats.org/officeDocument/2006/relationships/slideLayout" Target="../slideLayouts/slideLayout4.xml"/></Relationships>
</file>

<file path=ppt/slides/_rels/slide8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33.xml"/><Relationship Id="rId1" Type="http://schemas.openxmlformats.org/officeDocument/2006/relationships/slideLayout" Target="../slideLayouts/slideLayout4.xml"/></Relationships>
</file>

<file path=ppt/slides/_rels/slide8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34.xml"/><Relationship Id="rId1" Type="http://schemas.openxmlformats.org/officeDocument/2006/relationships/slideLayout" Target="../slideLayouts/slideLayout4.xml"/></Relationships>
</file>

<file path=ppt/slides/_rels/slide8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35.xml"/><Relationship Id="rId1" Type="http://schemas.openxmlformats.org/officeDocument/2006/relationships/slideLayout" Target="../slideLayouts/slideLayout4.xml"/></Relationships>
</file>

<file path=ppt/slides/_rels/slide8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36.xml"/><Relationship Id="rId1" Type="http://schemas.openxmlformats.org/officeDocument/2006/relationships/slideLayout" Target="../slideLayouts/slideLayout4.xml"/></Relationships>
</file>

<file path=ppt/slides/_rels/slide8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37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8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9.xml"/><Relationship Id="rId1" Type="http://schemas.openxmlformats.org/officeDocument/2006/relationships/slideLayout" Target="../slideLayouts/slideLayout4.xml"/></Relationships>
</file>

<file path=ppt/slides/_rels/slide8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0.xml"/><Relationship Id="rId1" Type="http://schemas.openxmlformats.org/officeDocument/2006/relationships/slideLayout" Target="../slideLayouts/slideLayout4.xml"/></Relationships>
</file>

<file path=ppt/slides/_rels/slide8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1.xml"/><Relationship Id="rId1" Type="http://schemas.openxmlformats.org/officeDocument/2006/relationships/slideLayout" Target="../slideLayouts/slideLayout4.xml"/></Relationships>
</file>

<file path=ppt/slides/_rels/slide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42.xml"/><Relationship Id="rId1" Type="http://schemas.openxmlformats.org/officeDocument/2006/relationships/slideLayout" Target="../slideLayouts/slideLayout4.xml"/></Relationships>
</file>

<file path=ppt/slides/_rels/slide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43.xml"/><Relationship Id="rId1" Type="http://schemas.openxmlformats.org/officeDocument/2006/relationships/slideLayout" Target="../slideLayouts/slideLayout4.xml"/></Relationships>
</file>

<file path=ppt/slides/_rels/slide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44.xml"/><Relationship Id="rId1" Type="http://schemas.openxmlformats.org/officeDocument/2006/relationships/slideLayout" Target="../slideLayouts/slideLayout4.xml"/></Relationships>
</file>

<file path=ppt/slides/_rels/slide8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45.xml"/><Relationship Id="rId1" Type="http://schemas.openxmlformats.org/officeDocument/2006/relationships/slideLayout" Target="../slideLayouts/slideLayout4.xml"/></Relationships>
</file>

<file path=ppt/slides/_rels/slide8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46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/Relationships>
</file>

<file path=ppt/slides/_rels/slide8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8.xml"/><Relationship Id="rId1" Type="http://schemas.openxmlformats.org/officeDocument/2006/relationships/slideLayout" Target="../slideLayouts/slideLayout4.xml"/></Relationships>
</file>

<file path=ppt/slides/_rels/slide8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9.xml"/><Relationship Id="rId1" Type="http://schemas.openxmlformats.org/officeDocument/2006/relationships/slideLayout" Target="../slideLayouts/slideLayout4.xml"/></Relationships>
</file>

<file path=ppt/slides/_rels/slide8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0.xml"/><Relationship Id="rId1" Type="http://schemas.openxmlformats.org/officeDocument/2006/relationships/slideLayout" Target="../slideLayouts/slideLayout4.xml"/></Relationships>
</file>

<file path=ppt/slides/_rels/slide8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51.xml"/><Relationship Id="rId1" Type="http://schemas.openxmlformats.org/officeDocument/2006/relationships/slideLayout" Target="../slideLayouts/slideLayout4.xml"/></Relationships>
</file>

<file path=ppt/slides/_rels/slide8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52.xml"/><Relationship Id="rId1" Type="http://schemas.openxmlformats.org/officeDocument/2006/relationships/slideLayout" Target="../slideLayouts/slideLayout4.xml"/></Relationships>
</file>

<file path=ppt/slides/_rels/slide8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53.xml"/><Relationship Id="rId1" Type="http://schemas.openxmlformats.org/officeDocument/2006/relationships/slideLayout" Target="../slideLayouts/slideLayout4.xml"/></Relationships>
</file>

<file path=ppt/slides/_rels/slide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54.xml"/><Relationship Id="rId1" Type="http://schemas.openxmlformats.org/officeDocument/2006/relationships/slideLayout" Target="../slideLayouts/slideLayout4.xml"/></Relationships>
</file>

<file path=ppt/slides/_rels/slide8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55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/Relationships>
</file>

<file path=ppt/slides/_rels/slide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5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066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640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7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67062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55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96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3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4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2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26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934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9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246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13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61431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046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8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4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1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5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83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43871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556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2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60529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480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9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5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7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27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5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19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80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170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19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55425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243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72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0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9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5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9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385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8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69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4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6560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049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0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1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6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2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4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54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4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530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56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94292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15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40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4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1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4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5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898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9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55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9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64184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361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4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51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0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7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1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405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8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324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91063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712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3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5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36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8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2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993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8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359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7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50113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33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9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0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4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4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2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496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78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201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03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5335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537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7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5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6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7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6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916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013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73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298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4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51875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20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0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6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45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8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0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560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408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0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73489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99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2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7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6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65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6202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329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8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21751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168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1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4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4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4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664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288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16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3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20089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715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7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99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3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82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698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6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104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2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87265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697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6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4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7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1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478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2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797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7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99176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74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4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3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07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217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8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711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7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13214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29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3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70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9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82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9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126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30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543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5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29532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42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3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6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12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7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88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4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89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58594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253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8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6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6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8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05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513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293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290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4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72526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78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7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6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59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078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52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690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7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37103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196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9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0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05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9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840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0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736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93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28084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342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7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2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0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70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47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617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40706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496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3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41147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2025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38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8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4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3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9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159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01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697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1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78717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497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31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18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1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8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8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695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7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275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7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92202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19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2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95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3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6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403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507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8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92728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274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3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2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0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7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0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76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9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99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8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172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83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7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9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6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1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09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870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963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7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09380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060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8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0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0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4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34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2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240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70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426547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05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4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7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3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5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2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97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173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260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11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5651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491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83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9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4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3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9292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6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533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8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6105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845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6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7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70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8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0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056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2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254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3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74254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78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4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9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1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286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14219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401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4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86822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012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66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64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23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50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0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73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665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50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8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68010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202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0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3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5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832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8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56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7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67103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050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4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5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724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28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07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1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91397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35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9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04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5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0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34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6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28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4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15366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6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1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29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89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07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9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16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1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37668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34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66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6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7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2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2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463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0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862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6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3832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0183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9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6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61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3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0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289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27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69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1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349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454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33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3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0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950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216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725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0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33149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624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3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9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0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04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480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1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94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0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79692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789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5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2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5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2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6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84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5455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333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3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4681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559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49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9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9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5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840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303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30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8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43235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417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59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68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44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73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1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395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17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467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2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72744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509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3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6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3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4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10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747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5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809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2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95875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3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4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6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44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8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6446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0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39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52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91159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230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8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3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7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49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2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409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25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519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89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95499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67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0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76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9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923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24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837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0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1498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500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1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3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03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5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480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563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54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3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86744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697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3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9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2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3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2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62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26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508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6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3585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03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4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4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89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317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38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66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1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63418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898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3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4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3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0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6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7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26802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841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28387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85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35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5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3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3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2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31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69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19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7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71283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2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8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9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4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6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4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179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1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97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6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58036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859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7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5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9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34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936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2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041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51171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577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2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7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3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58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3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680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25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56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6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1752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617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6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16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34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116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7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332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9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2142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66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3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6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8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0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49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0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3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012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7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23539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683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7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3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2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5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73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09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140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54438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709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9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4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7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1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6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883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872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951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62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22203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877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2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0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14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86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95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5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26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79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47832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45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5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3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6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8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74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567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57238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921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8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37474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135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6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9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6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4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3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429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667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489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6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78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264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9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6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29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5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6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81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0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013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61859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19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4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3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2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4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3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47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0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89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8408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154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7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90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1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6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973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1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316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12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91951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331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5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27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6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6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196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6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919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45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411979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19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04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9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6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7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87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7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782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63450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756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6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56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1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30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72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0309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242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563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5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403791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8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76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1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6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5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413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597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2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83880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53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5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25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0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7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5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858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392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3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1503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197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0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1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6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400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12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20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98528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89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5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12149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528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9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3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8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814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482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95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46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196636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92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4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2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5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4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28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112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8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0695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68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6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7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54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0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552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3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59700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616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7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9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2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3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990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621</TotalTime>
  <Words>25956</Words>
  <Application>Microsoft Office PowerPoint</Application>
  <PresentationFormat>화면 슬라이드 쇼(4:3)</PresentationFormat>
  <Paragraphs>3276</Paragraphs>
  <Slides>840</Slides>
  <Notes>756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840</vt:i4>
      </vt:variant>
    </vt:vector>
  </HeadingPairs>
  <TitlesOfParts>
    <vt:vector size="847" baseType="lpstr">
      <vt:lpstr>맑은 고딕</vt:lpstr>
      <vt:lpstr>배달의민족 도현</vt:lpstr>
      <vt:lpstr>Calibri</vt:lpstr>
      <vt:lpstr>-윤고딕320</vt:lpstr>
      <vt:lpstr>Calibri Light</vt:lpstr>
      <vt:lpstr>Arial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Windows User</cp:lastModifiedBy>
  <cp:revision>41</cp:revision>
  <dcterms:created xsi:type="dcterms:W3CDTF">2016-12-05T11:56:24Z</dcterms:created>
  <dcterms:modified xsi:type="dcterms:W3CDTF">2017-11-22T07:39:50Z</dcterms:modified>
</cp:coreProperties>
</file>

<file path=docProps/thumbnail.jpeg>
</file>